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086" r:id="rId3"/>
    <p:sldId id="3121" r:id="rId5"/>
    <p:sldId id="3120" r:id="rId6"/>
    <p:sldId id="3101" r:id="rId7"/>
    <p:sldId id="3096" r:id="rId8"/>
    <p:sldId id="3100" r:id="rId9"/>
    <p:sldId id="3098" r:id="rId10"/>
    <p:sldId id="3122" r:id="rId11"/>
    <p:sldId id="3115" r:id="rId12"/>
    <p:sldId id="3090" r:id="rId13"/>
    <p:sldId id="3099" r:id="rId14"/>
    <p:sldId id="3092" r:id="rId15"/>
    <p:sldId id="3123" r:id="rId16"/>
    <p:sldId id="3113" r:id="rId17"/>
    <p:sldId id="3097" r:id="rId18"/>
    <p:sldId id="3108" r:id="rId19"/>
    <p:sldId id="3112" r:id="rId20"/>
    <p:sldId id="3124" r:id="rId21"/>
    <p:sldId id="3094" r:id="rId22"/>
    <p:sldId id="3091" r:id="rId23"/>
    <p:sldId id="3089" r:id="rId24"/>
    <p:sldId id="3125" r:id="rId25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B369"/>
    <a:srgbClr val="1A8CE1"/>
    <a:srgbClr val="FFFFFF"/>
    <a:srgbClr val="A78357"/>
    <a:srgbClr val="28C7D4"/>
    <a:srgbClr val="F94D4D"/>
    <a:srgbClr val="FEFEFE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57" d="100"/>
          <a:sy n="57" d="100"/>
        </p:scale>
        <p:origin x="-96" y="-152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 userDrawn="1"/>
        </p:nvGrpSpPr>
        <p:grpSpPr bwMode="auto">
          <a:xfrm flipH="1">
            <a:off x="-1" y="348756"/>
            <a:ext cx="2527264" cy="713220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角圆角矩形 2"/>
          <p:cNvSpPr/>
          <p:nvPr/>
        </p:nvSpPr>
        <p:spPr>
          <a:xfrm>
            <a:off x="5853311" y="4302001"/>
            <a:ext cx="6192639" cy="1107996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357342" y="5409997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CUISINE</a:t>
            </a:r>
            <a:endParaRPr lang="en-US" altLang="zh-CN" sz="2400" spc="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357342" y="5730813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适用于餐饮店</a:t>
            </a:r>
            <a:r>
              <a:rPr lang="en-US" altLang="zh-CN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酒店</a:t>
            </a:r>
            <a:r>
              <a:rPr lang="en-US" altLang="zh-CN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西餐厅等</a:t>
            </a:r>
            <a:r>
              <a:rPr lang="en-US" altLang="zh-CN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演示</a:t>
            </a:r>
            <a:endParaRPr lang="zh-CN" altLang="en-US" sz="24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781124" y="4302001"/>
            <a:ext cx="63370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cap="all" dirty="0" smtClean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 pitchFamily="34" charset="0"/>
              </a:rPr>
              <a:t>美食日式料理</a:t>
            </a:r>
            <a:endParaRPr lang="zh-CN" altLang="en-US" sz="8000" cap="all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18" grpId="0"/>
      <p:bldP spid="18" grpId="1"/>
      <p:bldP spid="19" grpId="0"/>
      <p:bldP spid="19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4"/>
          <p:cNvSpPr/>
          <p:nvPr/>
        </p:nvSpPr>
        <p:spPr bwMode="auto">
          <a:xfrm rot="10800000">
            <a:off x="1643726" y="2286102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24"/>
          <p:cNvSpPr/>
          <p:nvPr/>
        </p:nvSpPr>
        <p:spPr bwMode="auto">
          <a:xfrm rot="5400000" flipH="1">
            <a:off x="1903982" y="4006128"/>
            <a:ext cx="1459769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4"/>
          <p:cNvSpPr/>
          <p:nvPr/>
        </p:nvSpPr>
        <p:spPr bwMode="auto">
          <a:xfrm flipH="1">
            <a:off x="3624008" y="3745873"/>
            <a:ext cx="1459769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4"/>
          <p:cNvSpPr/>
          <p:nvPr/>
        </p:nvSpPr>
        <p:spPr bwMode="auto">
          <a:xfrm rot="5400000">
            <a:off x="3884267" y="2025844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4"/>
          <p:cNvSpPr/>
          <p:nvPr/>
        </p:nvSpPr>
        <p:spPr bwMode="auto">
          <a:xfrm rot="10800000">
            <a:off x="5604293" y="2286102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4"/>
          <p:cNvSpPr/>
          <p:nvPr/>
        </p:nvSpPr>
        <p:spPr bwMode="auto">
          <a:xfrm rot="5400000" flipH="1">
            <a:off x="5864549" y="4006127"/>
            <a:ext cx="1459769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1899499" y="2903175"/>
            <a:ext cx="264741" cy="230801"/>
            <a:chOff x="7540014" y="4306907"/>
            <a:chExt cx="389342" cy="339426"/>
          </a:xfrm>
          <a:solidFill>
            <a:schemeClr val="accent1"/>
          </a:solidFill>
        </p:grpSpPr>
        <p:sp>
          <p:nvSpPr>
            <p:cNvPr id="35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3875054" y="4880867"/>
            <a:ext cx="226333" cy="230801"/>
            <a:chOff x="7160655" y="2178006"/>
            <a:chExt cx="379359" cy="386846"/>
          </a:xfrm>
          <a:solidFill>
            <a:schemeClr val="accent3"/>
          </a:solidFill>
        </p:grpSpPr>
        <p:sp>
          <p:nvSpPr>
            <p:cNvPr id="47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42685" y="4505212"/>
            <a:ext cx="262159" cy="230801"/>
            <a:chOff x="6040049" y="4182118"/>
            <a:chExt cx="521619" cy="459224"/>
          </a:xfrm>
          <a:solidFill>
            <a:schemeClr val="accent2"/>
          </a:solidFill>
        </p:grpSpPr>
        <p:sp>
          <p:nvSpPr>
            <p:cNvPr id="51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Freeform 21"/>
          <p:cNvSpPr>
            <a:spLocks noChangeAspect="1" noEditPoints="1"/>
          </p:cNvSpPr>
          <p:nvPr/>
        </p:nvSpPr>
        <p:spPr bwMode="auto">
          <a:xfrm>
            <a:off x="4219781" y="3257644"/>
            <a:ext cx="259273" cy="230801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49"/>
          <p:cNvSpPr>
            <a:spLocks noChangeAspect="1" noEditPoints="1"/>
          </p:cNvSpPr>
          <p:nvPr/>
        </p:nvSpPr>
        <p:spPr bwMode="auto">
          <a:xfrm>
            <a:off x="6198683" y="4501210"/>
            <a:ext cx="270988" cy="230801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6"/>
          <p:cNvSpPr>
            <a:spLocks noChangeAspect="1" noEditPoints="1"/>
          </p:cNvSpPr>
          <p:nvPr/>
        </p:nvSpPr>
        <p:spPr bwMode="auto">
          <a:xfrm>
            <a:off x="5839823" y="2904872"/>
            <a:ext cx="230259" cy="230801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Content Placeholder 2"/>
          <p:cNvSpPr txBox="1"/>
          <p:nvPr/>
        </p:nvSpPr>
        <p:spPr>
          <a:xfrm>
            <a:off x="2216953" y="2888756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Content Placeholder 2"/>
          <p:cNvSpPr txBox="1"/>
          <p:nvPr/>
        </p:nvSpPr>
        <p:spPr>
          <a:xfrm>
            <a:off x="1930340" y="4875669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4142403" y="4875669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3849754" y="2893890"/>
            <a:ext cx="1064191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Content Placeholder 2"/>
          <p:cNvSpPr txBox="1"/>
          <p:nvPr/>
        </p:nvSpPr>
        <p:spPr>
          <a:xfrm>
            <a:off x="6114496" y="2891016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5890905" y="4875669"/>
            <a:ext cx="886542" cy="2585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7538982" y="2231504"/>
            <a:ext cx="1593794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Content Placeholder 2"/>
          <p:cNvSpPr txBox="1"/>
          <p:nvPr/>
        </p:nvSpPr>
        <p:spPr>
          <a:xfrm>
            <a:off x="7538983" y="2496953"/>
            <a:ext cx="3580452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38981" y="3299239"/>
            <a:ext cx="3580453" cy="2543106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3"/>
          <p:cNvSpPr/>
          <p:nvPr/>
        </p:nvSpPr>
        <p:spPr>
          <a:xfrm rot="16200000" flipH="1">
            <a:off x="1393237" y="1947938"/>
            <a:ext cx="708749" cy="279496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10366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607865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367" y="2806324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观点一：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793" y="2005995"/>
            <a:ext cx="2389107" cy="337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5367" y="3994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观点二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367" y="5209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观点三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流程图: 数据 10"/>
          <p:cNvSpPr/>
          <p:nvPr/>
        </p:nvSpPr>
        <p:spPr>
          <a:xfrm rot="16200000" flipH="1">
            <a:off x="6556995" y="1947938"/>
            <a:ext cx="708749" cy="279496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974123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6771623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9123" y="2806324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结论一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4550" y="2005995"/>
            <a:ext cx="2389107" cy="337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9123" y="3994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结论二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9123" y="5209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结论三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03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7" y="4715489"/>
            <a:ext cx="12857339" cy="25169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32290" y="4561860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90928" y="4561860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54837" y="4561860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3931" y="1565031"/>
            <a:ext cx="10674174" cy="2768971"/>
            <a:chOff x="894415" y="1483855"/>
            <a:chExt cx="10121809" cy="2625683"/>
          </a:xfrm>
        </p:grpSpPr>
        <p:sp>
          <p:nvSpPr>
            <p:cNvPr id="4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49953" y="2295670"/>
              <a:ext cx="1781907" cy="178190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4176615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7550112" y="3002513"/>
              <a:ext cx="351924" cy="368215"/>
            </a:xfrm>
            <a:custGeom>
              <a:avLst/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ChangeAspect="1" noChangeArrowheads="1"/>
            </p:cNvSpPr>
            <p:nvPr/>
          </p:nvSpPr>
          <p:spPr bwMode="auto">
            <a:xfrm>
              <a:off x="5945027" y="2670448"/>
              <a:ext cx="423005" cy="383365"/>
            </a:xfrm>
            <a:custGeom>
              <a:avLst/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9"/>
            <p:cNvSpPr>
              <a:spLocks noChangeAspect="1"/>
            </p:cNvSpPr>
            <p:nvPr/>
          </p:nvSpPr>
          <p:spPr bwMode="auto">
            <a:xfrm>
              <a:off x="9319630" y="2660204"/>
              <a:ext cx="393506" cy="39360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3561" tIns="53561" rIns="53561" bIns="53561" anchor="ctr"/>
            <a:lstStyle/>
            <a:p>
              <a:pPr algn="just" defTabSz="481965">
                <a:lnSpc>
                  <a:spcPct val="120000"/>
                </a:lnSpc>
                <a:defRPr/>
              </a:pPr>
              <a:endParaRPr lang="es-ES" sz="95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 noChangeAspect="1" noChangeArrowheads="1"/>
            </p:cNvSpPr>
            <p:nvPr/>
          </p:nvSpPr>
          <p:spPr bwMode="auto">
            <a:xfrm>
              <a:off x="2550053" y="2639691"/>
              <a:ext cx="371709" cy="44488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44294" y="3194346"/>
              <a:ext cx="1194018" cy="915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07992" y="3194346"/>
              <a:ext cx="1194018" cy="915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9374" y="3194346"/>
              <a:ext cx="1194018" cy="915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17" idx="0"/>
              <a:endCxn id="38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>
              <a:stCxn id="18" idx="0"/>
              <a:endCxn id="41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46138" y="1621003"/>
              <a:ext cx="633211" cy="49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06890" y="1629881"/>
              <a:ext cx="651855" cy="49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573895" y="5523656"/>
            <a:ext cx="262304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64709" y="52664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724890" y="5523656"/>
            <a:ext cx="262304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36560" y="5523656"/>
            <a:ext cx="262304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08665" y="52664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87754" y="52664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5959" y="6178296"/>
            <a:ext cx="4895912" cy="5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5959" y="4918452"/>
            <a:ext cx="4895912" cy="5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959" y="2400439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59" y="3660282"/>
            <a:ext cx="4895912" cy="53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959" y="1140595"/>
            <a:ext cx="4745231" cy="5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004331"/>
            <a:ext cx="6585250" cy="603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9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240061"/>
            <a:ext cx="6140938" cy="2957647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704901" y="4905852"/>
            <a:ext cx="6068007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644086" y="4560708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644085" y="4950253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644085" y="5715566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04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9" y="2130821"/>
            <a:ext cx="12855223" cy="5101383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171508" y="695641"/>
            <a:ext cx="2515737" cy="647764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881562" y="678789"/>
            <a:ext cx="3095272" cy="64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</a:t>
            </a:r>
            <a:r>
              <a:rPr lang="en-US" altLang="zh-HK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ectory</a:t>
            </a:r>
            <a:endParaRPr lang="zh-HK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42" y="7066496"/>
            <a:ext cx="12854870" cy="1657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1942" y="2047965"/>
            <a:ext cx="12854870" cy="1657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678023" y="5387545"/>
            <a:ext cx="1880993" cy="33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7558" y="3688324"/>
            <a:ext cx="1209938" cy="1209938"/>
          </a:xfrm>
          <a:prstGeom prst="ellipse">
            <a:avLst/>
          </a:prstGeom>
          <a:solidFill>
            <a:srgbClr val="7030A0">
              <a:alpha val="69804"/>
            </a:srgb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39521" y="5387545"/>
            <a:ext cx="1880993" cy="33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89055" y="3688324"/>
            <a:ext cx="1209938" cy="1209938"/>
          </a:xfrm>
          <a:prstGeom prst="ellipse">
            <a:avLst/>
          </a:prstGeom>
          <a:solidFill>
            <a:srgbClr val="7030A0">
              <a:alpha val="69804"/>
            </a:srgb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55763" y="5387545"/>
            <a:ext cx="1880993" cy="33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005298" y="3688324"/>
            <a:ext cx="1209938" cy="1209938"/>
          </a:xfrm>
          <a:prstGeom prst="ellipse">
            <a:avLst/>
          </a:prstGeom>
          <a:solidFill>
            <a:srgbClr val="7030A0">
              <a:alpha val="69804"/>
            </a:srgb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17261" y="5387545"/>
            <a:ext cx="1880993" cy="33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566795" y="3688324"/>
            <a:ext cx="1209938" cy="1209938"/>
          </a:xfrm>
          <a:prstGeom prst="ellipse">
            <a:avLst/>
          </a:prstGeom>
          <a:solidFill>
            <a:srgbClr val="7030A0">
              <a:alpha val="69804"/>
            </a:srgb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HK" altLang="en-US" sz="4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5" grpId="0" animBg="1"/>
      <p:bldP spid="15" grpId="0" animBg="1"/>
      <p:bldP spid="32" grpId="0"/>
      <p:bldP spid="27" grpId="0" animBg="1"/>
      <p:bldP spid="17" grpId="0"/>
      <p:bldP spid="18" grpId="0" animBg="1"/>
      <p:bldP spid="19" grpId="0"/>
      <p:bldP spid="20" grpId="0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6"/>
          <p:cNvCxnSpPr/>
          <p:nvPr/>
        </p:nvCxnSpPr>
        <p:spPr>
          <a:xfrm>
            <a:off x="6171220" y="4093589"/>
            <a:ext cx="4315329" cy="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8"/>
          <p:cNvCxnSpPr/>
          <p:nvPr/>
        </p:nvCxnSpPr>
        <p:spPr>
          <a:xfrm>
            <a:off x="8328885" y="2341796"/>
            <a:ext cx="0" cy="350359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斜纹 47"/>
          <p:cNvSpPr/>
          <p:nvPr/>
        </p:nvSpPr>
        <p:spPr>
          <a:xfrm flipH="1">
            <a:off x="7228735" y="2892593"/>
            <a:ext cx="2250717" cy="2737307"/>
          </a:xfrm>
          <a:custGeom>
            <a:avLst/>
            <a:gdLst/>
            <a:ahLst/>
            <a:cxnLst/>
            <a:rect l="l" t="t" r="r" b="b"/>
            <a:pathLst>
              <a:path w="1991521" h="2422004">
                <a:moveTo>
                  <a:pt x="999704" y="0"/>
                </a:moveTo>
                <a:lnTo>
                  <a:pt x="999416" y="3196"/>
                </a:lnTo>
                <a:cubicBezTo>
                  <a:pt x="941315" y="20326"/>
                  <a:pt x="892227" y="324615"/>
                  <a:pt x="871921" y="750311"/>
                </a:cubicBezTo>
                <a:cubicBezTo>
                  <a:pt x="546229" y="937452"/>
                  <a:pt x="-47874" y="1110302"/>
                  <a:pt x="3077" y="1317103"/>
                </a:cubicBezTo>
                <a:lnTo>
                  <a:pt x="861802" y="1175458"/>
                </a:lnTo>
                <a:cubicBezTo>
                  <a:pt x="861599" y="1181301"/>
                  <a:pt x="861594" y="1187155"/>
                  <a:pt x="861594" y="1193019"/>
                </a:cubicBezTo>
                <a:cubicBezTo>
                  <a:pt x="861594" y="1602301"/>
                  <a:pt x="886320" y="1963404"/>
                  <a:pt x="924247" y="2177679"/>
                </a:cubicBezTo>
                <a:lnTo>
                  <a:pt x="808510" y="2293416"/>
                </a:lnTo>
                <a:lnTo>
                  <a:pt x="808510" y="2422003"/>
                </a:lnTo>
                <a:lnTo>
                  <a:pt x="947135" y="2283379"/>
                </a:lnTo>
                <a:cubicBezTo>
                  <a:pt x="963187" y="2342747"/>
                  <a:pt x="980980" y="2377776"/>
                  <a:pt x="999703" y="2382963"/>
                </a:cubicBezTo>
                <a:cubicBezTo>
                  <a:pt x="999704" y="2383278"/>
                  <a:pt x="999704" y="2383593"/>
                  <a:pt x="999704" y="2383906"/>
                </a:cubicBezTo>
                <a:lnTo>
                  <a:pt x="999704" y="2383904"/>
                </a:lnTo>
                <a:lnTo>
                  <a:pt x="1000820" y="2383434"/>
                </a:lnTo>
                <a:lnTo>
                  <a:pt x="1004469" y="2384971"/>
                </a:lnTo>
                <a:lnTo>
                  <a:pt x="1004469" y="2384973"/>
                </a:lnTo>
                <a:cubicBezTo>
                  <a:pt x="1004469" y="2383956"/>
                  <a:pt x="1004469" y="2382930"/>
                  <a:pt x="1004474" y="2381895"/>
                </a:cubicBezTo>
                <a:cubicBezTo>
                  <a:pt x="1024062" y="2376464"/>
                  <a:pt x="1042631" y="2338373"/>
                  <a:pt x="1059337" y="2273945"/>
                </a:cubicBezTo>
                <a:lnTo>
                  <a:pt x="1207395" y="2422004"/>
                </a:lnTo>
                <a:lnTo>
                  <a:pt x="1207395" y="2293417"/>
                </a:lnTo>
                <a:lnTo>
                  <a:pt x="1081619" y="2167641"/>
                </a:lnTo>
                <a:cubicBezTo>
                  <a:pt x="1118534" y="1952318"/>
                  <a:pt x="1142579" y="1595562"/>
                  <a:pt x="1142579" y="1191952"/>
                </a:cubicBezTo>
                <a:lnTo>
                  <a:pt x="1142409" y="1177552"/>
                </a:lnTo>
                <a:lnTo>
                  <a:pt x="1988444" y="1317104"/>
                </a:lnTo>
                <a:cubicBezTo>
                  <a:pt x="2038725" y="1113022"/>
                  <a:pt x="1460799" y="942003"/>
                  <a:pt x="1132557" y="757724"/>
                </a:cubicBezTo>
                <a:cubicBezTo>
                  <a:pt x="1112573" y="327045"/>
                  <a:pt x="1063124" y="18585"/>
                  <a:pt x="1004558" y="2045"/>
                </a:cubicBezTo>
                <a:lnTo>
                  <a:pt x="1004469" y="1067"/>
                </a:lnTo>
                <a:cubicBezTo>
                  <a:pt x="1004087" y="1067"/>
                  <a:pt x="1003706" y="1080"/>
                  <a:pt x="1003353" y="1537"/>
                </a:cubicBezTo>
                <a:cubicBezTo>
                  <a:pt x="1002305" y="145"/>
                  <a:pt x="1001007" y="0"/>
                  <a:pt x="999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116965">
              <a:lnSpc>
                <a:spcPct val="120000"/>
              </a:lnSpc>
              <a:defRPr/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334" y="2341795"/>
            <a:ext cx="600183" cy="617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6084333" y="3218244"/>
            <a:ext cx="159481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9096613" y="3206613"/>
            <a:ext cx="164329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9096613" y="4622412"/>
            <a:ext cx="164329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6084333" y="4622412"/>
            <a:ext cx="1594812" cy="5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39722" y="2341795"/>
            <a:ext cx="600183" cy="617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4334" y="5226967"/>
            <a:ext cx="600183" cy="617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39722" y="5226967"/>
            <a:ext cx="600183" cy="617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2067138" y="4870217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2067138" y="5097853"/>
            <a:ext cx="3341651" cy="28277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41985" y="1936886"/>
            <a:ext cx="3236298" cy="2706663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/>
      <p:bldP spid="15" grpId="0"/>
      <p:bldP spid="21" grpId="0" animBg="1"/>
      <p:bldP spid="22" grpId="0" animBg="1"/>
      <p:bldP spid="23" grpId="0" animBg="1"/>
      <p:bldP spid="18" grpId="0"/>
      <p:bldP spid="19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6467" y="2392189"/>
            <a:ext cx="12639904" cy="283516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89701" y="2992038"/>
            <a:ext cx="791180" cy="81004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9"/>
          <p:cNvSpPr/>
          <p:nvPr/>
        </p:nvSpPr>
        <p:spPr bwMode="auto">
          <a:xfrm>
            <a:off x="1320104" y="3249358"/>
            <a:ext cx="330379" cy="2954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656272" y="2943545"/>
            <a:ext cx="791180" cy="8100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6183400" y="2923375"/>
            <a:ext cx="791180" cy="8100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823697" y="2943545"/>
            <a:ext cx="791180" cy="8100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1223958" y="2943545"/>
            <a:ext cx="791180" cy="81004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115"/>
          <p:cNvSpPr/>
          <p:nvPr/>
        </p:nvSpPr>
        <p:spPr bwMode="auto">
          <a:xfrm>
            <a:off x="3915621" y="3196685"/>
            <a:ext cx="303767" cy="303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410440" y="3164144"/>
            <a:ext cx="337100" cy="328509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57109" tIns="128555" rIns="257109" bIns="128555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9071160" y="3194918"/>
            <a:ext cx="296254" cy="307301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AutoShape 66"/>
          <p:cNvSpPr/>
          <p:nvPr/>
        </p:nvSpPr>
        <p:spPr bwMode="auto">
          <a:xfrm>
            <a:off x="11431911" y="3167147"/>
            <a:ext cx="375275" cy="36284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44359" y="4007437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158338" y="4042215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50340" y="3974190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358614" y="4053179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92348" y="4042215"/>
            <a:ext cx="1654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8" grpId="0" animBg="1"/>
      <p:bldP spid="49" grpId="0" animBg="1"/>
      <p:bldP spid="60" grpId="0" animBg="1"/>
      <p:bldP spid="18" grpId="0"/>
      <p:bldP spid="61" grpId="0"/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20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角圆角矩形 2"/>
          <p:cNvSpPr/>
          <p:nvPr/>
        </p:nvSpPr>
        <p:spPr>
          <a:xfrm>
            <a:off x="5853311" y="4302001"/>
            <a:ext cx="6192639" cy="1107996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357342" y="5409997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spc="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CUISINE</a:t>
            </a:r>
            <a:endParaRPr lang="en-US" altLang="zh-CN" sz="2400" spc="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357342" y="5730813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适用于餐饮店</a:t>
            </a:r>
            <a:r>
              <a:rPr lang="en-US" altLang="zh-CN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酒店</a:t>
            </a:r>
            <a:r>
              <a:rPr lang="en-US" altLang="zh-CN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西餐厅等</a:t>
            </a:r>
            <a:r>
              <a:rPr lang="en-US" altLang="zh-CN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24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演示</a:t>
            </a:r>
            <a:endParaRPr lang="zh-CN" altLang="en-US" sz="24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781124" y="4486667"/>
            <a:ext cx="63370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cap="all" dirty="0" smtClean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5400" cap="all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99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18" grpId="0"/>
      <p:bldP spid="18" grpId="1"/>
      <p:bldP spid="19" grpId="0"/>
      <p:bldP spid="19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01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  <a:endParaRPr lang="en-US" sz="1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  <a:endParaRPr lang="en-US" sz="1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  <a:endParaRPr lang="en-US" sz="1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317685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latin typeface="Agency FB" panose="020B0503020202020204" pitchFamily="34" charset="0"/>
              </a:rPr>
              <a:t>02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tags/tag1.xml><?xml version="1.0" encoding="utf-8"?>
<p:tagLst xmlns:p="http://schemas.openxmlformats.org/presentationml/2006/main">
  <p:tag name="TİMİNG" val="|1.4|1.5|1.4"/>
</p:tagLst>
</file>

<file path=ppt/tags/tag2.xml><?xml version="1.0" encoding="utf-8"?>
<p:tagLst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第一PPT，www.1ppt.com">
  <a:themeElements>
    <a:clrScheme name="自定义 2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F9D3D4"/>
      </a:accent2>
      <a:accent3>
        <a:srgbClr val="7030A0"/>
      </a:accent3>
      <a:accent4>
        <a:srgbClr val="F9D3D4"/>
      </a:accent4>
      <a:accent5>
        <a:srgbClr val="7030A0"/>
      </a:accent5>
      <a:accent6>
        <a:srgbClr val="F9D3D4"/>
      </a:accent6>
      <a:hlink>
        <a:srgbClr val="7030A0"/>
      </a:hlink>
      <a:folHlink>
        <a:srgbClr val="F9D3D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8590</Words>
  <Application>WPS 演示</Application>
  <PresentationFormat>自定义</PresentationFormat>
  <Paragraphs>376</Paragraphs>
  <Slides>22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Calibri</vt:lpstr>
      <vt:lpstr>微软雅黑</vt:lpstr>
      <vt:lpstr>方正正黑简体</vt:lpstr>
      <vt:lpstr>黑体</vt:lpstr>
      <vt:lpstr>Agency FB</vt:lpstr>
      <vt:lpstr>Malgun Gothic</vt:lpstr>
      <vt:lpstr>Open Sans</vt:lpstr>
      <vt:lpstr>Segoe Print</vt:lpstr>
      <vt:lpstr>冬青黑体简体中文 W3</vt:lpstr>
      <vt:lpstr>Arial</vt:lpstr>
      <vt:lpstr>Arial Unicode MS</vt:lpstr>
      <vt:lpstr>Calibri Light</vt:lpstr>
      <vt:lpstr>Helvetica</vt:lpstr>
      <vt:lpstr>Open Sans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日本料理</dc:title>
  <dc:creator/>
  <cp:keywords>第一PPT模板网：www.1ppt.com</cp:keywords>
  <cp:lastModifiedBy>Administrator</cp:lastModifiedBy>
  <cp:revision>2</cp:revision>
  <dcterms:created xsi:type="dcterms:W3CDTF">2016-10-17T14:00:00Z</dcterms:created>
  <dcterms:modified xsi:type="dcterms:W3CDTF">2020-04-22T02:14:37Z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