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  <p:sldId id="256" r:id="rId4"/>
    <p:sldId id="258" r:id="rId5"/>
    <p:sldId id="257" r:id="rId6"/>
    <p:sldId id="259" r:id="rId7"/>
    <p:sldId id="262" r:id="rId8"/>
    <p:sldId id="261" r:id="rId9"/>
    <p:sldId id="260" r:id="rId10"/>
    <p:sldId id="265" r:id="rId11"/>
    <p:sldId id="263" r:id="rId12"/>
    <p:sldId id="26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5BC8BB1-D775-47A2-B1C3-B36B27ACA997}">
          <p14:sldIdLst>
            <p14:sldId id="270"/>
            <p14:sldId id="256"/>
            <p14:sldId id="258"/>
            <p14:sldId id="257"/>
            <p14:sldId id="262"/>
            <p14:sldId id="261"/>
            <p14:sldId id="260"/>
            <p14:sldId id="265"/>
            <p14:sldId id="263"/>
            <p14:sldId id="264"/>
            <p14:sldId id="259"/>
          </p14:sldIdLst>
        </p14:section>
        <p14:section name="设计规范" id="{714989B5-1EC4-4A15-AE47-94314BCBBB7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5C9"/>
    <a:srgbClr val="FAFAFA"/>
    <a:srgbClr val="F7F7F7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522"/>
      </p:cViewPr>
      <p:guideLst>
        <p:guide orient="horz" pos="2160"/>
        <p:guide pos="3840"/>
        <p:guide pos="960"/>
        <p:guide pos="67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屏幕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1171" y="515581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/>
              <a:t>DESIGNED BY XIAO</a:t>
            </a:r>
            <a:endParaRPr lang="zh-CN" altLang="en-US" sz="1600" b="1"/>
          </a:p>
        </p:txBody>
      </p:sp>
      <p:sp>
        <p:nvSpPr>
          <p:cNvPr id="5" name="文本框 4"/>
          <p:cNvSpPr txBox="1"/>
          <p:nvPr/>
        </p:nvSpPr>
        <p:spPr>
          <a:xfrm>
            <a:off x="9185729" y="515581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/>
              <a:t>POWERPOINT TEMPLET</a:t>
            </a:r>
            <a:endParaRPr lang="zh-CN" altLang="en-US" sz="1600"/>
          </a:p>
        </p:txBody>
      </p:sp>
      <p:sp>
        <p:nvSpPr>
          <p:cNvPr id="10" name="文本框 9"/>
          <p:cNvSpPr txBox="1"/>
          <p:nvPr/>
        </p:nvSpPr>
        <p:spPr>
          <a:xfrm>
            <a:off x="4743450" y="1117522"/>
            <a:ext cx="270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/>
              <a:t>POWER YOUR POINT</a:t>
            </a:r>
            <a:endParaRPr lang="zh-CN" altLang="en-US" sz="2000" b="1"/>
          </a:p>
        </p:txBody>
      </p:sp>
      <p:cxnSp>
        <p:nvCxnSpPr>
          <p:cNvPr id="11" name="直接连接符 10"/>
          <p:cNvCxnSpPr/>
          <p:nvPr/>
        </p:nvCxnSpPr>
        <p:spPr>
          <a:xfrm>
            <a:off x="5831603" y="1537667"/>
            <a:ext cx="6621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336800" y="1769552"/>
            <a:ext cx="7518400" cy="59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/>
              <a:t>Fusce est. Vivamus a tellus. Pellentesque habitant morbi tristique senectus et netus et malesuada fames ac turpis egestas. Proin pharetra nonummy pede.</a:t>
            </a:r>
            <a:endParaRPr lang="zh-CN" altLang="en-US" sz="1400"/>
          </a:p>
        </p:txBody>
      </p:sp>
      <p:sp>
        <p:nvSpPr>
          <p:cNvPr id="15" name="矩形 14"/>
          <p:cNvSpPr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DBD5C9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799771" y="6550224"/>
            <a:ext cx="8592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/>
              <a:t>Pellentesque habitant morbi tristique senectus et netus et malesuada fames ac turpis egestas</a:t>
            </a:r>
            <a:endParaRPr lang="zh-CN" altLang="en-US" sz="1200"/>
          </a:p>
        </p:txBody>
      </p:sp>
      <p:pic>
        <p:nvPicPr>
          <p:cNvPr id="18" name="图片 17" descr="图片包含 室内, 房间, 床, 照片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2609850" y="2697787"/>
            <a:ext cx="3486150" cy="3486150"/>
          </a:xfrm>
          <a:prstGeom prst="rect">
            <a:avLst/>
          </a:prstGeom>
        </p:spPr>
      </p:pic>
      <p:sp>
        <p:nvSpPr>
          <p:cNvPr id="20" name="矩形 19"/>
          <p:cNvSpPr>
            <a:spLocks noChangeAspect="1"/>
          </p:cNvSpPr>
          <p:nvPr/>
        </p:nvSpPr>
        <p:spPr>
          <a:xfrm>
            <a:off x="6096000" y="2699137"/>
            <a:ext cx="3484800" cy="3484800"/>
          </a:xfrm>
          <a:prstGeom prst="rect">
            <a:avLst/>
          </a:prstGeom>
          <a:solidFill>
            <a:srgbClr val="DBD5C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493755" y="4544992"/>
            <a:ext cx="4449184" cy="851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/>
              <a:t>Fusce est. Vivamus a tellus. Pellentesque habitant morbi tristique senectus et netus et malesuada fames ac turpis egestas. Proin pharetra nonummy pede.</a:t>
            </a:r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6493755" y="3486824"/>
            <a:ext cx="4687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/>
              <a:t>Pellentesque Habitant Morbi Tristique Senectus</a:t>
            </a:r>
            <a:endParaRPr lang="zh-CN" altLang="en-US" sz="1600" b="1"/>
          </a:p>
        </p:txBody>
      </p:sp>
      <p:sp>
        <p:nvSpPr>
          <p:cNvPr id="29" name="文本框 28"/>
          <p:cNvSpPr txBox="1"/>
          <p:nvPr/>
        </p:nvSpPr>
        <p:spPr>
          <a:xfrm rot="5400000">
            <a:off x="-306943" y="3275112"/>
            <a:ext cx="1524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/>
              <a:t>2020/05/01</a:t>
            </a:r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301171" y="6096198"/>
            <a:ext cx="1783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CRAZYPPTer</a:t>
            </a:r>
            <a:endParaRPr lang="zh-CN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950708" y="210877"/>
            <a:ext cx="270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/>
              <a:t>DESIGNED BY XIAO</a:t>
            </a:r>
            <a:endParaRPr lang="zh-CN" altLang="en-US" sz="2000" b="1"/>
          </a:p>
        </p:txBody>
      </p:sp>
      <p:sp>
        <p:nvSpPr>
          <p:cNvPr id="9" name="文本框 8"/>
          <p:cNvSpPr txBox="1"/>
          <p:nvPr/>
        </p:nvSpPr>
        <p:spPr>
          <a:xfrm>
            <a:off x="6536192" y="272433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/>
              <a:t>POWERPOINT TEMPLET</a:t>
            </a:r>
            <a:endParaRPr lang="zh-CN" altLang="en-US" sz="1600"/>
          </a:p>
        </p:txBody>
      </p:sp>
      <p:sp>
        <p:nvSpPr>
          <p:cNvPr id="11" name="矩形 10"/>
          <p:cNvSpPr/>
          <p:nvPr/>
        </p:nvSpPr>
        <p:spPr>
          <a:xfrm>
            <a:off x="3050722" y="6477635"/>
            <a:ext cx="3017520" cy="380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950708" y="6513928"/>
            <a:ext cx="1783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DESIGNED BY XIAO</a:t>
            </a:r>
            <a:endParaRPr lang="zh-CN" altLang="en-US" sz="1400"/>
          </a:p>
        </p:txBody>
      </p:sp>
      <p:sp>
        <p:nvSpPr>
          <p:cNvPr id="13" name="文本框 12"/>
          <p:cNvSpPr txBox="1"/>
          <p:nvPr/>
        </p:nvSpPr>
        <p:spPr>
          <a:xfrm>
            <a:off x="4781550" y="6513928"/>
            <a:ext cx="1286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/>
              <a:t>2020/05/01</a:t>
            </a:r>
            <a:endParaRPr lang="zh-CN" altLang="en-US" sz="1400" b="1"/>
          </a:p>
        </p:txBody>
      </p:sp>
      <p:sp>
        <p:nvSpPr>
          <p:cNvPr id="10" name="文本框 9"/>
          <p:cNvSpPr txBox="1"/>
          <p:nvPr/>
        </p:nvSpPr>
        <p:spPr>
          <a:xfrm rot="5400000">
            <a:off x="497472" y="3658833"/>
            <a:ext cx="4310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fr-FR" altLang="zh-CN" sz="1400"/>
              <a:t>malesuada fames ac turpis egestas</a:t>
            </a:r>
            <a:endParaRPr lang="zh-CN" altLang="en-US" sz="1400"/>
          </a:p>
        </p:txBody>
      </p:sp>
      <p:cxnSp>
        <p:nvCxnSpPr>
          <p:cNvPr id="15" name="直接连接符 14"/>
          <p:cNvCxnSpPr/>
          <p:nvPr/>
        </p:nvCxnSpPr>
        <p:spPr>
          <a:xfrm>
            <a:off x="9492534" y="4065135"/>
            <a:ext cx="0" cy="1902959"/>
          </a:xfrm>
          <a:prstGeom prst="line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 descr="图片包含 游戏机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0"/>
          <a:stretch>
            <a:fillRect/>
          </a:stretch>
        </p:blipFill>
        <p:spPr>
          <a:xfrm>
            <a:off x="3050722" y="767443"/>
            <a:ext cx="6090557" cy="6090557"/>
          </a:xfrm>
          <a:custGeom>
            <a:avLst/>
            <a:gdLst>
              <a:gd name="connsiteX0" fmla="*/ 0 w 6090557"/>
              <a:gd name="connsiteY0" fmla="*/ 0 h 6090557"/>
              <a:gd name="connsiteX1" fmla="*/ 6090557 w 6090557"/>
              <a:gd name="connsiteY1" fmla="*/ 0 h 6090557"/>
              <a:gd name="connsiteX2" fmla="*/ 6090557 w 6090557"/>
              <a:gd name="connsiteY2" fmla="*/ 6090557 h 6090557"/>
              <a:gd name="connsiteX3" fmla="*/ 0 w 6090557"/>
              <a:gd name="connsiteY3" fmla="*/ 6090557 h 609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557" h="6090557">
                <a:moveTo>
                  <a:pt x="0" y="0"/>
                </a:moveTo>
                <a:lnTo>
                  <a:pt x="6090557" y="0"/>
                </a:lnTo>
                <a:lnTo>
                  <a:pt x="6090557" y="6090557"/>
                </a:lnTo>
                <a:lnTo>
                  <a:pt x="0" y="6090557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白色花瓶里插着花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33333" r="5"/>
          <a:stretch>
            <a:fillRect/>
          </a:stretch>
        </p:blipFill>
        <p:spPr>
          <a:xfrm>
            <a:off x="3050722" y="767443"/>
            <a:ext cx="6090557" cy="6090557"/>
          </a:xfrm>
          <a:custGeom>
            <a:avLst/>
            <a:gdLst>
              <a:gd name="connsiteX0" fmla="*/ 0 w 4572000"/>
              <a:gd name="connsiteY0" fmla="*/ 0 h 4572000"/>
              <a:gd name="connsiteX1" fmla="*/ 4572000 w 4572000"/>
              <a:gd name="connsiteY1" fmla="*/ 0 h 4572000"/>
              <a:gd name="connsiteX2" fmla="*/ 4572000 w 4572000"/>
              <a:gd name="connsiteY2" fmla="*/ 4572000 h 4572000"/>
              <a:gd name="connsiteX3" fmla="*/ 0 w 4572000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572000">
                <a:moveTo>
                  <a:pt x="0" y="0"/>
                </a:moveTo>
                <a:lnTo>
                  <a:pt x="4572000" y="0"/>
                </a:lnTo>
                <a:lnTo>
                  <a:pt x="4572000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2950708" y="210877"/>
            <a:ext cx="270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/>
              <a:t>DESIGNED BY XIAO</a:t>
            </a:r>
            <a:endParaRPr lang="zh-CN" altLang="en-US" sz="2000" b="1"/>
          </a:p>
        </p:txBody>
      </p:sp>
      <p:sp>
        <p:nvSpPr>
          <p:cNvPr id="9" name="文本框 8"/>
          <p:cNvSpPr txBox="1"/>
          <p:nvPr/>
        </p:nvSpPr>
        <p:spPr>
          <a:xfrm>
            <a:off x="6536192" y="272433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/>
              <a:t>POWERPOINT TEMPLET</a:t>
            </a:r>
            <a:endParaRPr lang="zh-CN" altLang="en-US" sz="1600"/>
          </a:p>
        </p:txBody>
      </p:sp>
      <p:sp>
        <p:nvSpPr>
          <p:cNvPr id="11" name="矩形 10"/>
          <p:cNvSpPr/>
          <p:nvPr/>
        </p:nvSpPr>
        <p:spPr>
          <a:xfrm>
            <a:off x="3050722" y="6477635"/>
            <a:ext cx="3017520" cy="380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950708" y="6513928"/>
            <a:ext cx="1783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DESIGNED BY XIAO</a:t>
            </a:r>
            <a:endParaRPr lang="zh-CN" altLang="en-US" sz="1400"/>
          </a:p>
        </p:txBody>
      </p:sp>
      <p:sp>
        <p:nvSpPr>
          <p:cNvPr id="13" name="文本框 12"/>
          <p:cNvSpPr txBox="1"/>
          <p:nvPr/>
        </p:nvSpPr>
        <p:spPr>
          <a:xfrm>
            <a:off x="4781550" y="6513928"/>
            <a:ext cx="1286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/>
              <a:t>2020/05/01</a:t>
            </a:r>
            <a:endParaRPr lang="zh-CN" altLang="en-US" sz="1400" b="1"/>
          </a:p>
        </p:txBody>
      </p:sp>
      <p:sp>
        <p:nvSpPr>
          <p:cNvPr id="10" name="文本框 9"/>
          <p:cNvSpPr txBox="1"/>
          <p:nvPr/>
        </p:nvSpPr>
        <p:spPr>
          <a:xfrm rot="5400000">
            <a:off x="497472" y="3658833"/>
            <a:ext cx="4310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fr-FR" altLang="zh-CN" sz="1400"/>
              <a:t>malesuada fames ac turpis egestas</a:t>
            </a:r>
            <a:endParaRPr lang="zh-CN" altLang="en-US" sz="1400"/>
          </a:p>
        </p:txBody>
      </p:sp>
      <p:cxnSp>
        <p:nvCxnSpPr>
          <p:cNvPr id="15" name="直接连接符 14"/>
          <p:cNvCxnSpPr/>
          <p:nvPr/>
        </p:nvCxnSpPr>
        <p:spPr>
          <a:xfrm>
            <a:off x="9492534" y="4065135"/>
            <a:ext cx="0" cy="1902959"/>
          </a:xfrm>
          <a:prstGeom prst="line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1171" y="515581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/>
              <a:t>DESIGNED BY XIAO</a:t>
            </a:r>
            <a:endParaRPr lang="zh-CN" altLang="en-US" sz="1600" b="1"/>
          </a:p>
        </p:txBody>
      </p:sp>
      <p:sp>
        <p:nvSpPr>
          <p:cNvPr id="5" name="文本框 4"/>
          <p:cNvSpPr txBox="1"/>
          <p:nvPr/>
        </p:nvSpPr>
        <p:spPr>
          <a:xfrm>
            <a:off x="9185729" y="515581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/>
              <a:t>POWERPOINT TEMPLET</a:t>
            </a:r>
            <a:endParaRPr lang="zh-CN" altLang="en-US" sz="1600"/>
          </a:p>
        </p:txBody>
      </p:sp>
      <p:sp>
        <p:nvSpPr>
          <p:cNvPr id="6" name="文本框 5"/>
          <p:cNvSpPr txBox="1"/>
          <p:nvPr/>
        </p:nvSpPr>
        <p:spPr>
          <a:xfrm rot="5400000">
            <a:off x="-306943" y="3275112"/>
            <a:ext cx="1524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/>
              <a:t>2020/05/01</a:t>
            </a:r>
            <a:endParaRPr lang="zh-CN" altLang="en-US" sz="1400"/>
          </a:p>
        </p:txBody>
      </p:sp>
      <p:sp>
        <p:nvSpPr>
          <p:cNvPr id="7" name="文本框 6"/>
          <p:cNvSpPr txBox="1"/>
          <p:nvPr/>
        </p:nvSpPr>
        <p:spPr>
          <a:xfrm>
            <a:off x="301171" y="6096198"/>
            <a:ext cx="1783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CRAZYPPTer</a:t>
            </a:r>
            <a:endParaRPr lang="zh-CN" altLang="en-US" sz="1400"/>
          </a:p>
        </p:txBody>
      </p:sp>
      <p:cxnSp>
        <p:nvCxnSpPr>
          <p:cNvPr id="8" name="直接连接符 7"/>
          <p:cNvCxnSpPr/>
          <p:nvPr/>
        </p:nvCxnSpPr>
        <p:spPr>
          <a:xfrm rot="16200000">
            <a:off x="10939349" y="5452495"/>
            <a:ext cx="0" cy="1902959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097088" y="1531398"/>
            <a:ext cx="239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/>
              <a:t>POWER YOUR POINT</a:t>
            </a:r>
            <a:endParaRPr lang="zh-CN" altLang="en-US" b="1"/>
          </a:p>
        </p:txBody>
      </p:sp>
      <p:pic>
        <p:nvPicPr>
          <p:cNvPr id="14" name="图片 13" descr="图片包含 室内, 白色, 房间, 活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1"/>
          <a:stretch>
            <a:fillRect/>
          </a:stretch>
        </p:blipFill>
        <p:spPr>
          <a:xfrm>
            <a:off x="2189163" y="2793555"/>
            <a:ext cx="2955034" cy="2955580"/>
          </a:xfrm>
          <a:custGeom>
            <a:avLst/>
            <a:gdLst>
              <a:gd name="connsiteX0" fmla="*/ 0 w 4574754"/>
              <a:gd name="connsiteY0" fmla="*/ 0 h 4575600"/>
              <a:gd name="connsiteX1" fmla="*/ 4574754 w 4574754"/>
              <a:gd name="connsiteY1" fmla="*/ 0 h 4575600"/>
              <a:gd name="connsiteX2" fmla="*/ 4574754 w 4574754"/>
              <a:gd name="connsiteY2" fmla="*/ 4575600 h 4575600"/>
              <a:gd name="connsiteX3" fmla="*/ 0 w 4574754"/>
              <a:gd name="connsiteY3" fmla="*/ 4575600 h 45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754" h="4575600">
                <a:moveTo>
                  <a:pt x="0" y="0"/>
                </a:moveTo>
                <a:lnTo>
                  <a:pt x="4574754" y="0"/>
                </a:lnTo>
                <a:lnTo>
                  <a:pt x="4574754" y="4575600"/>
                </a:lnTo>
                <a:lnTo>
                  <a:pt x="0" y="4575600"/>
                </a:lnTo>
                <a:close/>
              </a:path>
            </a:pathLst>
          </a:custGeom>
        </p:spPr>
      </p:pic>
      <p:sp>
        <p:nvSpPr>
          <p:cNvPr id="16" name="文本框 15"/>
          <p:cNvSpPr txBox="1"/>
          <p:nvPr/>
        </p:nvSpPr>
        <p:spPr>
          <a:xfrm>
            <a:off x="2097089" y="2015032"/>
            <a:ext cx="2544552" cy="66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/>
              <a:t>pellentesque habitant morbi tristique senectus et</a:t>
            </a:r>
            <a:endParaRPr lang="zh-CN" altLang="en-US" sz="1600"/>
          </a:p>
        </p:txBody>
      </p:sp>
      <p:cxnSp>
        <p:nvCxnSpPr>
          <p:cNvPr id="18" name="直接连接符 17"/>
          <p:cNvCxnSpPr/>
          <p:nvPr/>
        </p:nvCxnSpPr>
        <p:spPr>
          <a:xfrm>
            <a:off x="5144197" y="2152739"/>
            <a:ext cx="0" cy="388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7550361" y="1531398"/>
            <a:ext cx="239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/>
              <a:t>POWER YOUR POINT</a:t>
            </a:r>
            <a:endParaRPr lang="zh-CN" altLang="en-US" b="1"/>
          </a:p>
        </p:txBody>
      </p:sp>
      <p:pic>
        <p:nvPicPr>
          <p:cNvPr id="23" name="图片 2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4496" y="2793555"/>
            <a:ext cx="2955600" cy="2955580"/>
          </a:xfrm>
          <a:custGeom>
            <a:avLst/>
            <a:gdLst>
              <a:gd name="connsiteX0" fmla="*/ 0 w 4574754"/>
              <a:gd name="connsiteY0" fmla="*/ 0 h 4575600"/>
              <a:gd name="connsiteX1" fmla="*/ 4574754 w 4574754"/>
              <a:gd name="connsiteY1" fmla="*/ 0 h 4575600"/>
              <a:gd name="connsiteX2" fmla="*/ 4574754 w 4574754"/>
              <a:gd name="connsiteY2" fmla="*/ 4575600 h 4575600"/>
              <a:gd name="connsiteX3" fmla="*/ 0 w 4574754"/>
              <a:gd name="connsiteY3" fmla="*/ 4575600 h 45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754" h="4575600">
                <a:moveTo>
                  <a:pt x="0" y="0"/>
                </a:moveTo>
                <a:lnTo>
                  <a:pt x="4574754" y="0"/>
                </a:lnTo>
                <a:lnTo>
                  <a:pt x="4574754" y="4575600"/>
                </a:lnTo>
                <a:lnTo>
                  <a:pt x="0" y="4575600"/>
                </a:lnTo>
                <a:close/>
              </a:path>
            </a:pathLst>
          </a:custGeom>
        </p:spPr>
      </p:pic>
      <p:sp>
        <p:nvSpPr>
          <p:cNvPr id="24" name="文本框 23"/>
          <p:cNvSpPr txBox="1"/>
          <p:nvPr/>
        </p:nvSpPr>
        <p:spPr>
          <a:xfrm>
            <a:off x="7550362" y="2015032"/>
            <a:ext cx="2544552" cy="66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/>
              <a:t>pellentesque habitant morbi tristique senectus et</a:t>
            </a:r>
            <a:endParaRPr lang="zh-CN" altLang="en-US" sz="1600"/>
          </a:p>
        </p:txBody>
      </p:sp>
      <p:cxnSp>
        <p:nvCxnSpPr>
          <p:cNvPr id="25" name="直接连接符 24"/>
          <p:cNvCxnSpPr/>
          <p:nvPr/>
        </p:nvCxnSpPr>
        <p:spPr>
          <a:xfrm>
            <a:off x="10597470" y="2152739"/>
            <a:ext cx="0" cy="388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矩形 6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5" name="图片 64" descr="图片包含 人, 服装, 男人, 看着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85" b="35915"/>
          <a:stretch>
            <a:fillRect/>
          </a:stretch>
        </p:blipFill>
        <p:spPr>
          <a:xfrm>
            <a:off x="1206506" y="1971709"/>
            <a:ext cx="10985495" cy="3390900"/>
          </a:xfrm>
          <a:custGeom>
            <a:avLst/>
            <a:gdLst>
              <a:gd name="connsiteX0" fmla="*/ 0 w 10985495"/>
              <a:gd name="connsiteY0" fmla="*/ 0 h 3390900"/>
              <a:gd name="connsiteX1" fmla="*/ 10985495 w 10985495"/>
              <a:gd name="connsiteY1" fmla="*/ 0 h 3390900"/>
              <a:gd name="connsiteX2" fmla="*/ 10985495 w 10985495"/>
              <a:gd name="connsiteY2" fmla="*/ 3390900 h 3390900"/>
              <a:gd name="connsiteX3" fmla="*/ 0 w 10985495"/>
              <a:gd name="connsiteY3" fmla="*/ 3390899 h 33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5495" h="3390900">
                <a:moveTo>
                  <a:pt x="0" y="0"/>
                </a:moveTo>
                <a:lnTo>
                  <a:pt x="10985495" y="0"/>
                </a:lnTo>
                <a:lnTo>
                  <a:pt x="10985495" y="3390900"/>
                </a:lnTo>
                <a:lnTo>
                  <a:pt x="0" y="3390899"/>
                </a:lnTo>
                <a:close/>
              </a:path>
            </a:pathLst>
          </a:custGeom>
        </p:spPr>
      </p:pic>
      <p:sp>
        <p:nvSpPr>
          <p:cNvPr id="8" name="文本框 7"/>
          <p:cNvSpPr txBox="1"/>
          <p:nvPr/>
        </p:nvSpPr>
        <p:spPr>
          <a:xfrm>
            <a:off x="301171" y="515581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/>
              <a:t>DESIGNED BY XIAO</a:t>
            </a:r>
            <a:endParaRPr lang="zh-CN" altLang="en-US" sz="1600" b="1"/>
          </a:p>
        </p:txBody>
      </p:sp>
      <p:sp>
        <p:nvSpPr>
          <p:cNvPr id="10" name="文本框 9"/>
          <p:cNvSpPr txBox="1"/>
          <p:nvPr/>
        </p:nvSpPr>
        <p:spPr>
          <a:xfrm>
            <a:off x="9185729" y="515581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/>
              <a:t>POWERPOINT TEMPLET</a:t>
            </a:r>
            <a:endParaRPr lang="zh-CN" altLang="en-US" sz="1600"/>
          </a:p>
        </p:txBody>
      </p:sp>
      <p:sp>
        <p:nvSpPr>
          <p:cNvPr id="14" name="文本框 13"/>
          <p:cNvSpPr txBox="1"/>
          <p:nvPr/>
        </p:nvSpPr>
        <p:spPr>
          <a:xfrm rot="5400000">
            <a:off x="-306943" y="3275112"/>
            <a:ext cx="1524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/>
              <a:t>2020/05/01</a:t>
            </a:r>
            <a:endParaRPr lang="zh-CN" altLang="en-US" sz="1400"/>
          </a:p>
        </p:txBody>
      </p:sp>
      <p:sp>
        <p:nvSpPr>
          <p:cNvPr id="16" name="文本框 15"/>
          <p:cNvSpPr txBox="1"/>
          <p:nvPr/>
        </p:nvSpPr>
        <p:spPr>
          <a:xfrm>
            <a:off x="301171" y="6096198"/>
            <a:ext cx="1783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CRAZYPPTer</a:t>
            </a:r>
            <a:endParaRPr lang="zh-CN" altLang="en-US" sz="1400"/>
          </a:p>
        </p:txBody>
      </p:sp>
      <p:sp>
        <p:nvSpPr>
          <p:cNvPr id="25" name="文本框 24"/>
          <p:cNvSpPr txBox="1"/>
          <p:nvPr/>
        </p:nvSpPr>
        <p:spPr>
          <a:xfrm>
            <a:off x="1653721" y="2843470"/>
            <a:ext cx="270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/>
              <a:t>POWER YOUR POINT</a:t>
            </a:r>
            <a:endParaRPr lang="zh-CN" altLang="en-US" sz="2000" b="1"/>
          </a:p>
        </p:txBody>
      </p:sp>
      <p:sp>
        <p:nvSpPr>
          <p:cNvPr id="26" name="文本框 25"/>
          <p:cNvSpPr txBox="1"/>
          <p:nvPr/>
        </p:nvSpPr>
        <p:spPr>
          <a:xfrm>
            <a:off x="1653721" y="3537017"/>
            <a:ext cx="4631465" cy="125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/>
              <a:t>Fusce est. Vivamus a tellus. Pellentesque habitant morbi tristique senectus et netus et malesuada fames ac turpis egestas. Proin pharetra nonummy pede.</a:t>
            </a:r>
            <a:endParaRPr lang="zh-CN" altLang="en-US" sz="1600"/>
          </a:p>
        </p:txBody>
      </p:sp>
      <p:sp>
        <p:nvSpPr>
          <p:cNvPr id="27" name="文本框 26"/>
          <p:cNvSpPr txBox="1"/>
          <p:nvPr/>
        </p:nvSpPr>
        <p:spPr>
          <a:xfrm>
            <a:off x="7259364" y="2513056"/>
            <a:ext cx="4631465" cy="230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zh-CN" sz="1400" b="1"/>
              <a:t>1. </a:t>
            </a:r>
            <a:r>
              <a:rPr lang="en-US" altLang="zh-CN" sz="1400"/>
              <a:t>lorem ipsum dolor sit amet, consectetuer adipiscing elit. </a:t>
            </a:r>
            <a:r>
              <a:rPr lang="en-US" altLang="zh-CN" sz="1400" b="1"/>
              <a:t>2. </a:t>
            </a:r>
            <a:r>
              <a:rPr lang="en-US" altLang="zh-CN" sz="1400"/>
              <a:t>maecenas porttitor congue massa. fusce posuere, </a:t>
            </a:r>
            <a:endParaRPr lang="en-US" altLang="zh-CN" sz="1400"/>
          </a:p>
          <a:p>
            <a:pPr>
              <a:lnSpc>
                <a:spcPct val="175000"/>
              </a:lnSpc>
            </a:pPr>
            <a:r>
              <a:rPr lang="en-US" altLang="zh-CN" sz="1400" b="1"/>
              <a:t>3. </a:t>
            </a:r>
            <a:r>
              <a:rPr lang="en-US" altLang="zh-CN" sz="1400"/>
              <a:t>magna sed pulvinar ultricies, purus lectus malesuada </a:t>
            </a:r>
            <a:endParaRPr lang="en-US" altLang="zh-CN" sz="1400"/>
          </a:p>
          <a:p>
            <a:pPr>
              <a:lnSpc>
                <a:spcPct val="175000"/>
              </a:lnSpc>
            </a:pPr>
            <a:r>
              <a:rPr lang="en-US" altLang="zh-CN" sz="1400" b="1"/>
              <a:t>4. </a:t>
            </a:r>
            <a:r>
              <a:rPr lang="en-US" altLang="zh-CN" sz="1400"/>
              <a:t>libero, sit amet commodo magna eros quis urna. nunc </a:t>
            </a:r>
            <a:r>
              <a:rPr lang="en-US" altLang="zh-CN" sz="1400" b="1"/>
              <a:t>5. </a:t>
            </a:r>
            <a:r>
              <a:rPr lang="en-US" altLang="zh-CN" sz="1400"/>
              <a:t>viverra imperdiet enim.</a:t>
            </a:r>
            <a:endParaRPr lang="en-US" altLang="zh-CN" sz="1400"/>
          </a:p>
          <a:p>
            <a:pPr>
              <a:lnSpc>
                <a:spcPct val="175000"/>
              </a:lnSpc>
            </a:pPr>
            <a:r>
              <a:rPr lang="en-US" altLang="zh-CN" sz="1400" b="1"/>
              <a:t>6. </a:t>
            </a:r>
            <a:r>
              <a:rPr lang="en-US" altLang="zh-CN" sz="1400"/>
              <a:t>fusce est. vivamus a tellus. pellentesque habitant morbi</a:t>
            </a:r>
            <a:endParaRPr lang="en-US" altLang="zh-CN" sz="1400"/>
          </a:p>
        </p:txBody>
      </p:sp>
      <p:cxnSp>
        <p:nvCxnSpPr>
          <p:cNvPr id="29" name="直接连接符 28"/>
          <p:cNvCxnSpPr/>
          <p:nvPr/>
        </p:nvCxnSpPr>
        <p:spPr>
          <a:xfrm rot="16200000">
            <a:off x="10939349" y="5452495"/>
            <a:ext cx="0" cy="1902959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552950" y="4669124"/>
            <a:ext cx="6115051" cy="2188876"/>
          </a:xfrm>
          <a:prstGeom prst="rect">
            <a:avLst/>
          </a:prstGeom>
          <a:solidFill>
            <a:srgbClr val="DBD5C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14969" y="515581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/>
              <a:t>DESIGNED BY XIAO</a:t>
            </a:r>
            <a:endParaRPr lang="zh-CN" altLang="en-US" sz="1600" b="1"/>
          </a:p>
        </p:txBody>
      </p:sp>
      <p:sp>
        <p:nvSpPr>
          <p:cNvPr id="7" name="文本框 6"/>
          <p:cNvSpPr txBox="1"/>
          <p:nvPr/>
        </p:nvSpPr>
        <p:spPr>
          <a:xfrm>
            <a:off x="8071931" y="515581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/>
              <a:t>POWERPOINT TEMPLET</a:t>
            </a:r>
            <a:endParaRPr lang="zh-CN" altLang="en-US" sz="1600"/>
          </a:p>
        </p:txBody>
      </p:sp>
      <p:sp>
        <p:nvSpPr>
          <p:cNvPr id="10" name="文本框 9"/>
          <p:cNvSpPr txBox="1"/>
          <p:nvPr/>
        </p:nvSpPr>
        <p:spPr>
          <a:xfrm>
            <a:off x="4743450" y="1117522"/>
            <a:ext cx="270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/>
              <a:t>POWER YOUR POINT</a:t>
            </a:r>
            <a:endParaRPr lang="zh-CN" altLang="en-US" sz="2000" b="1"/>
          </a:p>
        </p:txBody>
      </p:sp>
      <p:cxnSp>
        <p:nvCxnSpPr>
          <p:cNvPr id="12" name="直接连接符 11"/>
          <p:cNvCxnSpPr/>
          <p:nvPr/>
        </p:nvCxnSpPr>
        <p:spPr>
          <a:xfrm>
            <a:off x="5831603" y="1537667"/>
            <a:ext cx="6621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937000" y="2360027"/>
            <a:ext cx="4318000" cy="851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/>
              <a:t>Fusce est. Vivamus a tellus. Pellentesque habitant morbi tristique senectus et netus et malesuada fames ac turpis egestas. Proin pharetra nonummy pede.</a:t>
            </a:r>
            <a:endParaRPr lang="zh-CN" altLang="en-US" sz="1400"/>
          </a:p>
        </p:txBody>
      </p:sp>
      <p:sp>
        <p:nvSpPr>
          <p:cNvPr id="16" name="文本框 15"/>
          <p:cNvSpPr txBox="1"/>
          <p:nvPr/>
        </p:nvSpPr>
        <p:spPr>
          <a:xfrm>
            <a:off x="3780267" y="1769552"/>
            <a:ext cx="4631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/>
              <a:t>Pellentesque Habitant Morbi Tristique Senectus</a:t>
            </a:r>
            <a:endParaRPr lang="zh-CN" altLang="en-US" sz="1600" b="1"/>
          </a:p>
        </p:txBody>
      </p:sp>
      <p:pic>
        <p:nvPicPr>
          <p:cNvPr id="25" name="图片 24" descr="图片包含 室内, 床, 房间, 毯子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7" b="22912"/>
          <a:stretch>
            <a:fillRect/>
          </a:stretch>
        </p:blipFill>
        <p:spPr>
          <a:xfrm>
            <a:off x="1523999" y="3558562"/>
            <a:ext cx="4572000" cy="3299438"/>
          </a:xfrm>
          <a:custGeom>
            <a:avLst/>
            <a:gdLst>
              <a:gd name="connsiteX0" fmla="*/ 0 w 4572000"/>
              <a:gd name="connsiteY0" fmla="*/ 0 h 4056993"/>
              <a:gd name="connsiteX1" fmla="*/ 4572000 w 4572000"/>
              <a:gd name="connsiteY1" fmla="*/ 0 h 4056993"/>
              <a:gd name="connsiteX2" fmla="*/ 4572000 w 4572000"/>
              <a:gd name="connsiteY2" fmla="*/ 4056993 h 4056993"/>
              <a:gd name="connsiteX3" fmla="*/ 0 w 4572000"/>
              <a:gd name="connsiteY3" fmla="*/ 4056993 h 405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4056993">
                <a:moveTo>
                  <a:pt x="0" y="0"/>
                </a:moveTo>
                <a:lnTo>
                  <a:pt x="4572000" y="0"/>
                </a:lnTo>
                <a:lnTo>
                  <a:pt x="4572000" y="4056993"/>
                </a:lnTo>
                <a:lnTo>
                  <a:pt x="0" y="4056993"/>
                </a:lnTo>
                <a:close/>
              </a:path>
            </a:pathLst>
          </a:custGeom>
        </p:spPr>
      </p:pic>
      <p:sp>
        <p:nvSpPr>
          <p:cNvPr id="28" name="文本框 27"/>
          <p:cNvSpPr txBox="1"/>
          <p:nvPr/>
        </p:nvSpPr>
        <p:spPr>
          <a:xfrm rot="5400000">
            <a:off x="1121807" y="3275112"/>
            <a:ext cx="1524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/>
              <a:t>2020/05/01</a:t>
            </a:r>
            <a:endParaRPr lang="zh-CN" altLang="en-US" sz="1400"/>
          </a:p>
        </p:txBody>
      </p:sp>
      <p:cxnSp>
        <p:nvCxnSpPr>
          <p:cNvPr id="37" name="直接连接符 36"/>
          <p:cNvCxnSpPr/>
          <p:nvPr/>
        </p:nvCxnSpPr>
        <p:spPr>
          <a:xfrm>
            <a:off x="10668001" y="4669200"/>
            <a:ext cx="0" cy="2188800"/>
          </a:xfrm>
          <a:prstGeom prst="line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6862117" y="5189635"/>
            <a:ext cx="239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/>
              <a:t>SUPPORTERS SAY</a:t>
            </a:r>
            <a:endParaRPr lang="zh-CN" altLang="en-US" b="1"/>
          </a:p>
        </p:txBody>
      </p:sp>
      <p:sp>
        <p:nvSpPr>
          <p:cNvPr id="33" name="文本框 32"/>
          <p:cNvSpPr txBox="1"/>
          <p:nvPr/>
        </p:nvSpPr>
        <p:spPr>
          <a:xfrm>
            <a:off x="6862118" y="5673269"/>
            <a:ext cx="2544552" cy="66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/>
              <a:t>pellentesque habitant morbi tristique senectus et</a:t>
            </a:r>
            <a:endParaRPr lang="zh-CN" altLang="en-US" sz="1600"/>
          </a:p>
        </p:txBody>
      </p:sp>
      <p:grpSp>
        <p:nvGrpSpPr>
          <p:cNvPr id="44" name="Group 327"/>
          <p:cNvGrpSpPr>
            <a:grpSpLocks noChangeAspect="1"/>
          </p:cNvGrpSpPr>
          <p:nvPr/>
        </p:nvGrpSpPr>
        <p:grpSpPr bwMode="auto">
          <a:xfrm>
            <a:off x="9569405" y="5566484"/>
            <a:ext cx="332478" cy="394156"/>
            <a:chOff x="2" y="1"/>
            <a:chExt cx="566" cy="671"/>
          </a:xfrm>
        </p:grpSpPr>
        <p:sp>
          <p:nvSpPr>
            <p:cNvPr id="39" name="Freeform 328"/>
            <p:cNvSpPr>
              <a:spLocks noEditPoints="1"/>
            </p:cNvSpPr>
            <p:nvPr/>
          </p:nvSpPr>
          <p:spPr bwMode="auto">
            <a:xfrm>
              <a:off x="2" y="1"/>
              <a:ext cx="566" cy="671"/>
            </a:xfrm>
            <a:custGeom>
              <a:avLst/>
              <a:gdLst>
                <a:gd name="T0" fmla="*/ 264 w 280"/>
                <a:gd name="T1" fmla="*/ 44 h 332"/>
                <a:gd name="T2" fmla="*/ 236 w 280"/>
                <a:gd name="T3" fmla="*/ 44 h 332"/>
                <a:gd name="T4" fmla="*/ 236 w 280"/>
                <a:gd name="T5" fmla="*/ 16 h 332"/>
                <a:gd name="T6" fmla="*/ 220 w 280"/>
                <a:gd name="T7" fmla="*/ 0 h 332"/>
                <a:gd name="T8" fmla="*/ 16 w 280"/>
                <a:gd name="T9" fmla="*/ 0 h 332"/>
                <a:gd name="T10" fmla="*/ 0 w 280"/>
                <a:gd name="T11" fmla="*/ 16 h 332"/>
                <a:gd name="T12" fmla="*/ 0 w 280"/>
                <a:gd name="T13" fmla="*/ 272 h 332"/>
                <a:gd name="T14" fmla="*/ 16 w 280"/>
                <a:gd name="T15" fmla="*/ 288 h 332"/>
                <a:gd name="T16" fmla="*/ 44 w 280"/>
                <a:gd name="T17" fmla="*/ 288 h 332"/>
                <a:gd name="T18" fmla="*/ 44 w 280"/>
                <a:gd name="T19" fmla="*/ 316 h 332"/>
                <a:gd name="T20" fmla="*/ 60 w 280"/>
                <a:gd name="T21" fmla="*/ 332 h 332"/>
                <a:gd name="T22" fmla="*/ 196 w 280"/>
                <a:gd name="T23" fmla="*/ 332 h 332"/>
                <a:gd name="T24" fmla="*/ 224 w 280"/>
                <a:gd name="T25" fmla="*/ 321 h 332"/>
                <a:gd name="T26" fmla="*/ 268 w 280"/>
                <a:gd name="T27" fmla="*/ 279 h 332"/>
                <a:gd name="T28" fmla="*/ 280 w 280"/>
                <a:gd name="T29" fmla="*/ 252 h 332"/>
                <a:gd name="T30" fmla="*/ 280 w 280"/>
                <a:gd name="T31" fmla="*/ 60 h 332"/>
                <a:gd name="T32" fmla="*/ 264 w 280"/>
                <a:gd name="T33" fmla="*/ 44 h 332"/>
                <a:gd name="T34" fmla="*/ 16 w 280"/>
                <a:gd name="T35" fmla="*/ 276 h 332"/>
                <a:gd name="T36" fmla="*/ 12 w 280"/>
                <a:gd name="T37" fmla="*/ 272 h 332"/>
                <a:gd name="T38" fmla="*/ 12 w 280"/>
                <a:gd name="T39" fmla="*/ 16 h 332"/>
                <a:gd name="T40" fmla="*/ 16 w 280"/>
                <a:gd name="T41" fmla="*/ 12 h 332"/>
                <a:gd name="T42" fmla="*/ 220 w 280"/>
                <a:gd name="T43" fmla="*/ 12 h 332"/>
                <a:gd name="T44" fmla="*/ 224 w 280"/>
                <a:gd name="T45" fmla="*/ 16 h 332"/>
                <a:gd name="T46" fmla="*/ 224 w 280"/>
                <a:gd name="T47" fmla="*/ 44 h 332"/>
                <a:gd name="T48" fmla="*/ 60 w 280"/>
                <a:gd name="T49" fmla="*/ 44 h 332"/>
                <a:gd name="T50" fmla="*/ 44 w 280"/>
                <a:gd name="T51" fmla="*/ 60 h 332"/>
                <a:gd name="T52" fmla="*/ 44 w 280"/>
                <a:gd name="T53" fmla="*/ 276 h 332"/>
                <a:gd name="T54" fmla="*/ 16 w 280"/>
                <a:gd name="T55" fmla="*/ 276 h 332"/>
                <a:gd name="T56" fmla="*/ 60 w 280"/>
                <a:gd name="T57" fmla="*/ 320 h 332"/>
                <a:gd name="T58" fmla="*/ 56 w 280"/>
                <a:gd name="T59" fmla="*/ 316 h 332"/>
                <a:gd name="T60" fmla="*/ 56 w 280"/>
                <a:gd name="T61" fmla="*/ 60 h 332"/>
                <a:gd name="T62" fmla="*/ 60 w 280"/>
                <a:gd name="T63" fmla="*/ 56 h 332"/>
                <a:gd name="T64" fmla="*/ 264 w 280"/>
                <a:gd name="T65" fmla="*/ 56 h 332"/>
                <a:gd name="T66" fmla="*/ 268 w 280"/>
                <a:gd name="T67" fmla="*/ 60 h 332"/>
                <a:gd name="T68" fmla="*/ 268 w 280"/>
                <a:gd name="T69" fmla="*/ 252 h 332"/>
                <a:gd name="T70" fmla="*/ 267 w 280"/>
                <a:gd name="T71" fmla="*/ 256 h 332"/>
                <a:gd name="T72" fmla="*/ 222 w 280"/>
                <a:gd name="T73" fmla="*/ 256 h 332"/>
                <a:gd name="T74" fmla="*/ 200 w 280"/>
                <a:gd name="T75" fmla="*/ 278 h 332"/>
                <a:gd name="T76" fmla="*/ 200 w 280"/>
                <a:gd name="T77" fmla="*/ 320 h 332"/>
                <a:gd name="T78" fmla="*/ 196 w 280"/>
                <a:gd name="T79" fmla="*/ 320 h 332"/>
                <a:gd name="T80" fmla="*/ 60 w 280"/>
                <a:gd name="T81" fmla="*/ 320 h 332"/>
                <a:gd name="T82" fmla="*/ 215 w 280"/>
                <a:gd name="T83" fmla="*/ 312 h 332"/>
                <a:gd name="T84" fmla="*/ 212 w 280"/>
                <a:gd name="T85" fmla="*/ 315 h 332"/>
                <a:gd name="T86" fmla="*/ 212 w 280"/>
                <a:gd name="T87" fmla="*/ 278 h 332"/>
                <a:gd name="T88" fmla="*/ 215 w 280"/>
                <a:gd name="T89" fmla="*/ 271 h 332"/>
                <a:gd name="T90" fmla="*/ 222 w 280"/>
                <a:gd name="T91" fmla="*/ 268 h 332"/>
                <a:gd name="T92" fmla="*/ 262 w 280"/>
                <a:gd name="T93" fmla="*/ 268 h 332"/>
                <a:gd name="T94" fmla="*/ 260 w 280"/>
                <a:gd name="T95" fmla="*/ 270 h 332"/>
                <a:gd name="T96" fmla="*/ 215 w 280"/>
                <a:gd name="T97" fmla="*/ 31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0" h="332">
                  <a:moveTo>
                    <a:pt x="264" y="44"/>
                  </a:moveTo>
                  <a:cubicBezTo>
                    <a:pt x="236" y="44"/>
                    <a:pt x="236" y="44"/>
                    <a:pt x="236" y="44"/>
                  </a:cubicBezTo>
                  <a:cubicBezTo>
                    <a:pt x="236" y="16"/>
                    <a:pt x="236" y="16"/>
                    <a:pt x="236" y="16"/>
                  </a:cubicBezTo>
                  <a:cubicBezTo>
                    <a:pt x="236" y="7"/>
                    <a:pt x="229" y="0"/>
                    <a:pt x="2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44" y="288"/>
                    <a:pt x="44" y="288"/>
                    <a:pt x="44" y="288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4" y="325"/>
                    <a:pt x="51" y="332"/>
                    <a:pt x="60" y="332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205" y="332"/>
                    <a:pt x="217" y="327"/>
                    <a:pt x="224" y="321"/>
                  </a:cubicBezTo>
                  <a:cubicBezTo>
                    <a:pt x="268" y="279"/>
                    <a:pt x="268" y="279"/>
                    <a:pt x="268" y="279"/>
                  </a:cubicBezTo>
                  <a:cubicBezTo>
                    <a:pt x="275" y="273"/>
                    <a:pt x="280" y="261"/>
                    <a:pt x="280" y="252"/>
                  </a:cubicBezTo>
                  <a:cubicBezTo>
                    <a:pt x="280" y="60"/>
                    <a:pt x="280" y="60"/>
                    <a:pt x="280" y="60"/>
                  </a:cubicBezTo>
                  <a:cubicBezTo>
                    <a:pt x="280" y="51"/>
                    <a:pt x="273" y="44"/>
                    <a:pt x="264" y="44"/>
                  </a:cubicBezTo>
                  <a:close/>
                  <a:moveTo>
                    <a:pt x="16" y="276"/>
                  </a:moveTo>
                  <a:cubicBezTo>
                    <a:pt x="14" y="276"/>
                    <a:pt x="12" y="274"/>
                    <a:pt x="12" y="27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4"/>
                    <a:pt x="14" y="12"/>
                    <a:pt x="16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22" y="12"/>
                    <a:pt x="224" y="14"/>
                    <a:pt x="224" y="16"/>
                  </a:cubicBezTo>
                  <a:cubicBezTo>
                    <a:pt x="224" y="44"/>
                    <a:pt x="224" y="44"/>
                    <a:pt x="22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1" y="44"/>
                    <a:pt x="44" y="51"/>
                    <a:pt x="44" y="60"/>
                  </a:cubicBezTo>
                  <a:cubicBezTo>
                    <a:pt x="44" y="276"/>
                    <a:pt x="44" y="276"/>
                    <a:pt x="44" y="276"/>
                  </a:cubicBezTo>
                  <a:lnTo>
                    <a:pt x="16" y="276"/>
                  </a:lnTo>
                  <a:close/>
                  <a:moveTo>
                    <a:pt x="60" y="320"/>
                  </a:moveTo>
                  <a:cubicBezTo>
                    <a:pt x="58" y="320"/>
                    <a:pt x="56" y="318"/>
                    <a:pt x="56" y="316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58"/>
                    <a:pt x="58" y="56"/>
                    <a:pt x="60" y="56"/>
                  </a:cubicBezTo>
                  <a:cubicBezTo>
                    <a:pt x="264" y="56"/>
                    <a:pt x="264" y="56"/>
                    <a:pt x="264" y="56"/>
                  </a:cubicBezTo>
                  <a:cubicBezTo>
                    <a:pt x="266" y="56"/>
                    <a:pt x="268" y="58"/>
                    <a:pt x="268" y="60"/>
                  </a:cubicBezTo>
                  <a:cubicBezTo>
                    <a:pt x="268" y="252"/>
                    <a:pt x="268" y="252"/>
                    <a:pt x="268" y="252"/>
                  </a:cubicBezTo>
                  <a:cubicBezTo>
                    <a:pt x="268" y="253"/>
                    <a:pt x="268" y="255"/>
                    <a:pt x="267" y="256"/>
                  </a:cubicBezTo>
                  <a:cubicBezTo>
                    <a:pt x="222" y="256"/>
                    <a:pt x="222" y="256"/>
                    <a:pt x="222" y="256"/>
                  </a:cubicBezTo>
                  <a:cubicBezTo>
                    <a:pt x="210" y="256"/>
                    <a:pt x="200" y="266"/>
                    <a:pt x="200" y="278"/>
                  </a:cubicBezTo>
                  <a:cubicBezTo>
                    <a:pt x="200" y="320"/>
                    <a:pt x="200" y="320"/>
                    <a:pt x="200" y="320"/>
                  </a:cubicBezTo>
                  <a:cubicBezTo>
                    <a:pt x="199" y="320"/>
                    <a:pt x="197" y="320"/>
                    <a:pt x="196" y="320"/>
                  </a:cubicBezTo>
                  <a:lnTo>
                    <a:pt x="60" y="320"/>
                  </a:lnTo>
                  <a:close/>
                  <a:moveTo>
                    <a:pt x="215" y="312"/>
                  </a:moveTo>
                  <a:cubicBezTo>
                    <a:pt x="215" y="313"/>
                    <a:pt x="213" y="314"/>
                    <a:pt x="212" y="315"/>
                  </a:cubicBezTo>
                  <a:cubicBezTo>
                    <a:pt x="212" y="278"/>
                    <a:pt x="212" y="278"/>
                    <a:pt x="212" y="278"/>
                  </a:cubicBezTo>
                  <a:cubicBezTo>
                    <a:pt x="212" y="275"/>
                    <a:pt x="213" y="273"/>
                    <a:pt x="215" y="271"/>
                  </a:cubicBezTo>
                  <a:cubicBezTo>
                    <a:pt x="217" y="269"/>
                    <a:pt x="219" y="268"/>
                    <a:pt x="222" y="268"/>
                  </a:cubicBezTo>
                  <a:cubicBezTo>
                    <a:pt x="262" y="268"/>
                    <a:pt x="262" y="268"/>
                    <a:pt x="262" y="268"/>
                  </a:cubicBezTo>
                  <a:cubicBezTo>
                    <a:pt x="261" y="269"/>
                    <a:pt x="261" y="270"/>
                    <a:pt x="260" y="270"/>
                  </a:cubicBezTo>
                  <a:lnTo>
                    <a:pt x="215" y="3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29"/>
            <p:cNvSpPr/>
            <p:nvPr/>
          </p:nvSpPr>
          <p:spPr bwMode="auto">
            <a:xfrm>
              <a:off x="200" y="203"/>
              <a:ext cx="259" cy="24"/>
            </a:xfrm>
            <a:custGeom>
              <a:avLst/>
              <a:gdLst>
                <a:gd name="T0" fmla="*/ 6 w 128"/>
                <a:gd name="T1" fmla="*/ 12 h 12"/>
                <a:gd name="T2" fmla="*/ 122 w 128"/>
                <a:gd name="T3" fmla="*/ 12 h 12"/>
                <a:gd name="T4" fmla="*/ 128 w 128"/>
                <a:gd name="T5" fmla="*/ 6 h 12"/>
                <a:gd name="T6" fmla="*/ 122 w 128"/>
                <a:gd name="T7" fmla="*/ 0 h 12"/>
                <a:gd name="T8" fmla="*/ 6 w 128"/>
                <a:gd name="T9" fmla="*/ 0 h 12"/>
                <a:gd name="T10" fmla="*/ 0 w 128"/>
                <a:gd name="T11" fmla="*/ 6 h 12"/>
                <a:gd name="T12" fmla="*/ 6 w 12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2">
                  <a:moveTo>
                    <a:pt x="6" y="12"/>
                  </a:moveTo>
                  <a:cubicBezTo>
                    <a:pt x="122" y="12"/>
                    <a:pt x="122" y="12"/>
                    <a:pt x="122" y="12"/>
                  </a:cubicBezTo>
                  <a:cubicBezTo>
                    <a:pt x="125" y="12"/>
                    <a:pt x="128" y="9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30"/>
            <p:cNvSpPr/>
            <p:nvPr/>
          </p:nvSpPr>
          <p:spPr bwMode="auto">
            <a:xfrm>
              <a:off x="200" y="365"/>
              <a:ext cx="259" cy="24"/>
            </a:xfrm>
            <a:custGeom>
              <a:avLst/>
              <a:gdLst>
                <a:gd name="T0" fmla="*/ 6 w 128"/>
                <a:gd name="T1" fmla="*/ 12 h 12"/>
                <a:gd name="T2" fmla="*/ 122 w 128"/>
                <a:gd name="T3" fmla="*/ 12 h 12"/>
                <a:gd name="T4" fmla="*/ 128 w 128"/>
                <a:gd name="T5" fmla="*/ 6 h 12"/>
                <a:gd name="T6" fmla="*/ 122 w 128"/>
                <a:gd name="T7" fmla="*/ 0 h 12"/>
                <a:gd name="T8" fmla="*/ 6 w 128"/>
                <a:gd name="T9" fmla="*/ 0 h 12"/>
                <a:gd name="T10" fmla="*/ 0 w 128"/>
                <a:gd name="T11" fmla="*/ 6 h 12"/>
                <a:gd name="T12" fmla="*/ 6 w 12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2">
                  <a:moveTo>
                    <a:pt x="6" y="12"/>
                  </a:moveTo>
                  <a:cubicBezTo>
                    <a:pt x="122" y="12"/>
                    <a:pt x="122" y="12"/>
                    <a:pt x="122" y="12"/>
                  </a:cubicBezTo>
                  <a:cubicBezTo>
                    <a:pt x="125" y="12"/>
                    <a:pt x="128" y="9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331"/>
            <p:cNvSpPr/>
            <p:nvPr/>
          </p:nvSpPr>
          <p:spPr bwMode="auto">
            <a:xfrm>
              <a:off x="200" y="446"/>
              <a:ext cx="154" cy="24"/>
            </a:xfrm>
            <a:custGeom>
              <a:avLst/>
              <a:gdLst>
                <a:gd name="T0" fmla="*/ 70 w 76"/>
                <a:gd name="T1" fmla="*/ 0 h 12"/>
                <a:gd name="T2" fmla="*/ 6 w 76"/>
                <a:gd name="T3" fmla="*/ 0 h 12"/>
                <a:gd name="T4" fmla="*/ 0 w 76"/>
                <a:gd name="T5" fmla="*/ 6 h 12"/>
                <a:gd name="T6" fmla="*/ 6 w 76"/>
                <a:gd name="T7" fmla="*/ 12 h 12"/>
                <a:gd name="T8" fmla="*/ 70 w 76"/>
                <a:gd name="T9" fmla="*/ 12 h 12"/>
                <a:gd name="T10" fmla="*/ 76 w 76"/>
                <a:gd name="T11" fmla="*/ 6 h 12"/>
                <a:gd name="T12" fmla="*/ 70 w 7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2">
                  <a:moveTo>
                    <a:pt x="7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3" y="12"/>
                    <a:pt x="76" y="9"/>
                    <a:pt x="76" y="6"/>
                  </a:cubicBezTo>
                  <a:cubicBezTo>
                    <a:pt x="76" y="3"/>
                    <a:pt x="73" y="0"/>
                    <a:pt x="70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32"/>
            <p:cNvSpPr/>
            <p:nvPr/>
          </p:nvSpPr>
          <p:spPr bwMode="auto">
            <a:xfrm>
              <a:off x="200" y="284"/>
              <a:ext cx="259" cy="24"/>
            </a:xfrm>
            <a:custGeom>
              <a:avLst/>
              <a:gdLst>
                <a:gd name="T0" fmla="*/ 6 w 128"/>
                <a:gd name="T1" fmla="*/ 12 h 12"/>
                <a:gd name="T2" fmla="*/ 122 w 128"/>
                <a:gd name="T3" fmla="*/ 12 h 12"/>
                <a:gd name="T4" fmla="*/ 128 w 128"/>
                <a:gd name="T5" fmla="*/ 6 h 12"/>
                <a:gd name="T6" fmla="*/ 122 w 128"/>
                <a:gd name="T7" fmla="*/ 0 h 12"/>
                <a:gd name="T8" fmla="*/ 6 w 128"/>
                <a:gd name="T9" fmla="*/ 0 h 12"/>
                <a:gd name="T10" fmla="*/ 0 w 128"/>
                <a:gd name="T11" fmla="*/ 6 h 12"/>
                <a:gd name="T12" fmla="*/ 6 w 12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2">
                  <a:moveTo>
                    <a:pt x="6" y="12"/>
                  </a:moveTo>
                  <a:cubicBezTo>
                    <a:pt x="122" y="12"/>
                    <a:pt x="122" y="12"/>
                    <a:pt x="122" y="12"/>
                  </a:cubicBezTo>
                  <a:cubicBezTo>
                    <a:pt x="125" y="12"/>
                    <a:pt x="128" y="9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01171" y="515581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/>
              <a:t>DESIGNED BY XIAO</a:t>
            </a:r>
            <a:endParaRPr lang="zh-CN" altLang="en-US" sz="1600" b="1"/>
          </a:p>
        </p:txBody>
      </p:sp>
      <p:sp>
        <p:nvSpPr>
          <p:cNvPr id="5" name="文本框 4"/>
          <p:cNvSpPr txBox="1"/>
          <p:nvPr/>
        </p:nvSpPr>
        <p:spPr>
          <a:xfrm>
            <a:off x="9185729" y="515581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/>
              <a:t>POWERPOINT TEMPLET</a:t>
            </a:r>
            <a:endParaRPr lang="zh-CN" altLang="en-US" sz="1600"/>
          </a:p>
        </p:txBody>
      </p:sp>
      <p:sp>
        <p:nvSpPr>
          <p:cNvPr id="13" name="矩形 12"/>
          <p:cNvSpPr/>
          <p:nvPr/>
        </p:nvSpPr>
        <p:spPr>
          <a:xfrm>
            <a:off x="5102679" y="1824306"/>
            <a:ext cx="5143500" cy="5033693"/>
          </a:xfrm>
          <a:prstGeom prst="rect">
            <a:avLst/>
          </a:prstGeom>
          <a:solidFill>
            <a:srgbClr val="DBD5C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桌子上的花瓶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945822" y="1046718"/>
            <a:ext cx="3794389" cy="379438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 rot="5400000">
            <a:off x="-306943" y="3275112"/>
            <a:ext cx="1524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/>
              <a:t>2020/05/01</a:t>
            </a:r>
            <a:endParaRPr lang="zh-CN" altLang="en-US" sz="1400"/>
          </a:p>
        </p:txBody>
      </p:sp>
      <p:sp>
        <p:nvSpPr>
          <p:cNvPr id="18" name="文本框 17"/>
          <p:cNvSpPr txBox="1"/>
          <p:nvPr/>
        </p:nvSpPr>
        <p:spPr>
          <a:xfrm>
            <a:off x="301171" y="6096198"/>
            <a:ext cx="1783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CRAZYPPTer</a:t>
            </a:r>
            <a:endParaRPr lang="zh-CN" altLang="en-US" sz="1400"/>
          </a:p>
        </p:txBody>
      </p:sp>
      <p:sp>
        <p:nvSpPr>
          <p:cNvPr id="20" name="文本框 19"/>
          <p:cNvSpPr txBox="1"/>
          <p:nvPr/>
        </p:nvSpPr>
        <p:spPr>
          <a:xfrm>
            <a:off x="6681105" y="2345498"/>
            <a:ext cx="270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/>
              <a:t>POWER YOUR POINT</a:t>
            </a:r>
            <a:endParaRPr lang="zh-CN" altLang="en-US" sz="2000" b="1"/>
          </a:p>
        </p:txBody>
      </p:sp>
      <p:sp>
        <p:nvSpPr>
          <p:cNvPr id="22" name="文本框 21"/>
          <p:cNvSpPr txBox="1"/>
          <p:nvPr/>
        </p:nvSpPr>
        <p:spPr>
          <a:xfrm>
            <a:off x="6681105" y="3647803"/>
            <a:ext cx="1742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tristique senectus et</a:t>
            </a:r>
            <a:endParaRPr lang="zh-CN" altLang="en-US" sz="1400"/>
          </a:p>
        </p:txBody>
      </p:sp>
      <p:sp>
        <p:nvSpPr>
          <p:cNvPr id="26" name="文本框 25"/>
          <p:cNvSpPr txBox="1"/>
          <p:nvPr/>
        </p:nvSpPr>
        <p:spPr>
          <a:xfrm>
            <a:off x="6681105" y="4340748"/>
            <a:ext cx="1742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tristique senectus et</a:t>
            </a:r>
            <a:endParaRPr lang="zh-CN" altLang="en-US" sz="1400"/>
          </a:p>
        </p:txBody>
      </p:sp>
      <p:cxnSp>
        <p:nvCxnSpPr>
          <p:cNvPr id="23" name="直接连接符 22"/>
          <p:cNvCxnSpPr/>
          <p:nvPr/>
        </p:nvCxnSpPr>
        <p:spPr>
          <a:xfrm rot="16200000">
            <a:off x="9130392" y="1794128"/>
            <a:ext cx="0" cy="4708071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16200000">
            <a:off x="9130392" y="2487073"/>
            <a:ext cx="0" cy="4708071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895021" y="5033693"/>
            <a:ext cx="3460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tristique senectus et</a:t>
            </a:r>
            <a:endParaRPr lang="zh-CN" altLang="en-US" sz="1400"/>
          </a:p>
        </p:txBody>
      </p:sp>
      <p:sp>
        <p:nvSpPr>
          <p:cNvPr id="34" name="文本框 33"/>
          <p:cNvSpPr txBox="1"/>
          <p:nvPr/>
        </p:nvSpPr>
        <p:spPr>
          <a:xfrm>
            <a:off x="1895021" y="5726638"/>
            <a:ext cx="3460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tristique senectus et</a:t>
            </a:r>
            <a:endParaRPr lang="zh-CN" altLang="en-US" sz="1400"/>
          </a:p>
        </p:txBody>
      </p:sp>
      <p:cxnSp>
        <p:nvCxnSpPr>
          <p:cNvPr id="33" name="直接连接符 32"/>
          <p:cNvCxnSpPr/>
          <p:nvPr/>
        </p:nvCxnSpPr>
        <p:spPr>
          <a:xfrm rot="16200000">
            <a:off x="6715126" y="764751"/>
            <a:ext cx="0" cy="9538606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16200000">
            <a:off x="6715126" y="1457699"/>
            <a:ext cx="0" cy="9538606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8649605" y="3647803"/>
            <a:ext cx="293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zh-CN" sz="1400"/>
              <a:t>netus et malesuada fames ac turpis</a:t>
            </a:r>
            <a:endParaRPr lang="zh-CN" altLang="en-US" sz="1400"/>
          </a:p>
        </p:txBody>
      </p:sp>
      <p:sp>
        <p:nvSpPr>
          <p:cNvPr id="38" name="文本框 37"/>
          <p:cNvSpPr txBox="1"/>
          <p:nvPr/>
        </p:nvSpPr>
        <p:spPr>
          <a:xfrm>
            <a:off x="8649605" y="4340748"/>
            <a:ext cx="293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zh-CN" sz="1400"/>
              <a:t>netus et malesuada fames ac turpis</a:t>
            </a:r>
            <a:endParaRPr lang="zh-CN" altLang="en-US" sz="1400"/>
          </a:p>
        </p:txBody>
      </p:sp>
      <p:sp>
        <p:nvSpPr>
          <p:cNvPr id="39" name="文本框 38"/>
          <p:cNvSpPr txBox="1"/>
          <p:nvPr/>
        </p:nvSpPr>
        <p:spPr>
          <a:xfrm>
            <a:off x="4089400" y="5033693"/>
            <a:ext cx="749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zh-CN" sz="1400"/>
              <a:t>pellentesque habitant morbi tristique senectus et netus et malesuada fames ac turpis egestas</a:t>
            </a:r>
            <a:endParaRPr lang="zh-CN" altLang="en-US" sz="1400"/>
          </a:p>
        </p:txBody>
      </p:sp>
      <p:sp>
        <p:nvSpPr>
          <p:cNvPr id="40" name="文本框 39"/>
          <p:cNvSpPr txBox="1"/>
          <p:nvPr/>
        </p:nvSpPr>
        <p:spPr>
          <a:xfrm>
            <a:off x="4089400" y="5726638"/>
            <a:ext cx="749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altLang="zh-CN" sz="1400"/>
              <a:t>pellentesque habitant morbi tristique senectus et netus et malesuada fames ac turpis egestas</a:t>
            </a:r>
            <a:endParaRPr lang="zh-CN" altLang="en-US" sz="1400"/>
          </a:p>
        </p:txBody>
      </p:sp>
      <p:sp>
        <p:nvSpPr>
          <p:cNvPr id="43" name="文本框 42"/>
          <p:cNvSpPr txBox="1"/>
          <p:nvPr/>
        </p:nvSpPr>
        <p:spPr>
          <a:xfrm>
            <a:off x="6681105" y="2847260"/>
            <a:ext cx="4631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/>
              <a:t>Pellentesque Habitant Morbi Tristique Senectus</a:t>
            </a:r>
            <a:endParaRPr lang="zh-CN" altLang="en-US" sz="1600" b="1"/>
          </a:p>
        </p:txBody>
      </p:sp>
      <p:sp>
        <p:nvSpPr>
          <p:cNvPr id="49" name="矩形 48"/>
          <p:cNvSpPr/>
          <p:nvPr/>
        </p:nvSpPr>
        <p:spPr>
          <a:xfrm>
            <a:off x="0" y="0"/>
            <a:ext cx="12192000" cy="252000"/>
          </a:xfrm>
          <a:prstGeom prst="rect">
            <a:avLst/>
          </a:prstGeom>
          <a:solidFill>
            <a:srgbClr val="DBD5C9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8519886" cy="4191003"/>
          </a:xfrm>
          <a:prstGeom prst="rect">
            <a:avLst/>
          </a:prstGeom>
          <a:solidFill>
            <a:srgbClr val="DBD5C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1171" y="515581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/>
              <a:t>DESIGNED BY XIAO</a:t>
            </a:r>
            <a:endParaRPr lang="zh-CN" altLang="en-US" sz="1600" b="1"/>
          </a:p>
        </p:txBody>
      </p:sp>
      <p:sp>
        <p:nvSpPr>
          <p:cNvPr id="8" name="文本框 7"/>
          <p:cNvSpPr txBox="1"/>
          <p:nvPr/>
        </p:nvSpPr>
        <p:spPr>
          <a:xfrm>
            <a:off x="9185729" y="515581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/>
              <a:t>POWERPOINT TEMPLET</a:t>
            </a:r>
            <a:endParaRPr lang="zh-CN" altLang="en-US" sz="1600"/>
          </a:p>
        </p:txBody>
      </p:sp>
      <p:sp>
        <p:nvSpPr>
          <p:cNvPr id="10" name="文本框 9"/>
          <p:cNvSpPr txBox="1"/>
          <p:nvPr/>
        </p:nvSpPr>
        <p:spPr>
          <a:xfrm rot="5400000">
            <a:off x="-306943" y="3275112"/>
            <a:ext cx="1524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/>
              <a:t>2020/05/01</a:t>
            </a:r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301171" y="6096198"/>
            <a:ext cx="1783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CRAZYPPTer</a:t>
            </a:r>
            <a:endParaRPr lang="zh-CN" altLang="en-US" sz="1400"/>
          </a:p>
        </p:txBody>
      </p:sp>
      <p:pic>
        <p:nvPicPr>
          <p:cNvPr id="16" name="图片 15" descr="黑色头发的女人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>
          <a:xfrm>
            <a:off x="2572657" y="856346"/>
            <a:ext cx="3334657" cy="3334657"/>
          </a:xfrm>
          <a:prstGeom prst="rect">
            <a:avLst/>
          </a:prstGeom>
        </p:spPr>
      </p:pic>
      <p:pic>
        <p:nvPicPr>
          <p:cNvPr id="18" name="图片 17" descr="图片包含 人, 女人, 看着, 镜子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>
          <a:xfrm>
            <a:off x="7871023" y="3107874"/>
            <a:ext cx="3334657" cy="3334657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483531" y="4450739"/>
            <a:ext cx="239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/>
              <a:t>POWER YOUR POINT</a:t>
            </a:r>
            <a:endParaRPr lang="zh-CN" altLang="en-US" b="1"/>
          </a:p>
        </p:txBody>
      </p:sp>
      <p:sp>
        <p:nvSpPr>
          <p:cNvPr id="22" name="文本框 21"/>
          <p:cNvSpPr txBox="1"/>
          <p:nvPr/>
        </p:nvSpPr>
        <p:spPr>
          <a:xfrm>
            <a:off x="2483532" y="4934373"/>
            <a:ext cx="2544552" cy="66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/>
              <a:t>pellentesque habitant morbi tristique senectus et</a:t>
            </a:r>
            <a:endParaRPr lang="zh-CN" altLang="en-US" sz="1600"/>
          </a:p>
        </p:txBody>
      </p:sp>
      <p:sp>
        <p:nvSpPr>
          <p:cNvPr id="23" name="文本框 22"/>
          <p:cNvSpPr txBox="1"/>
          <p:nvPr/>
        </p:nvSpPr>
        <p:spPr>
          <a:xfrm>
            <a:off x="7778733" y="1680266"/>
            <a:ext cx="239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/>
              <a:t>POWER YOUR POINT</a:t>
            </a:r>
            <a:endParaRPr lang="zh-CN" altLang="en-US" b="1"/>
          </a:p>
        </p:txBody>
      </p:sp>
      <p:sp>
        <p:nvSpPr>
          <p:cNvPr id="24" name="文本框 23"/>
          <p:cNvSpPr txBox="1"/>
          <p:nvPr/>
        </p:nvSpPr>
        <p:spPr>
          <a:xfrm>
            <a:off x="7778734" y="2163900"/>
            <a:ext cx="2544552" cy="66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/>
              <a:t>pellentesque habitant morbi tristique senectus et</a:t>
            </a:r>
            <a:endParaRPr lang="zh-CN" altLang="en-US" sz="1600"/>
          </a:p>
        </p:txBody>
      </p:sp>
      <p:cxnSp>
        <p:nvCxnSpPr>
          <p:cNvPr id="25" name="直接连接符 24"/>
          <p:cNvCxnSpPr/>
          <p:nvPr/>
        </p:nvCxnSpPr>
        <p:spPr>
          <a:xfrm rot="16200000">
            <a:off x="6096000" y="5452495"/>
            <a:ext cx="0" cy="1902959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4737100"/>
          </a:xfrm>
          <a:prstGeom prst="rect">
            <a:avLst/>
          </a:prstGeom>
          <a:solidFill>
            <a:srgbClr val="DBD5C9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1171" y="515581"/>
            <a:ext cx="1997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/>
              <a:t>DESIGNED BY XIAO</a:t>
            </a:r>
            <a:endParaRPr lang="zh-CN" altLang="en-US" sz="1600" b="1"/>
          </a:p>
        </p:txBody>
      </p:sp>
      <p:sp>
        <p:nvSpPr>
          <p:cNvPr id="7" name="文本框 6"/>
          <p:cNvSpPr txBox="1"/>
          <p:nvPr/>
        </p:nvSpPr>
        <p:spPr>
          <a:xfrm>
            <a:off x="9185729" y="515581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/>
              <a:t>POWERPOINT TEMPLET</a:t>
            </a:r>
            <a:endParaRPr lang="zh-CN" altLang="en-US" sz="16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30926"/>
          <a:stretch>
            <a:fillRect/>
          </a:stretch>
        </p:blipFill>
        <p:spPr>
          <a:xfrm>
            <a:off x="1109274" y="1497596"/>
            <a:ext cx="4394552" cy="259604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451262" y="2339210"/>
            <a:ext cx="270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/>
              <a:t>POWER YOUR POINT</a:t>
            </a:r>
            <a:endParaRPr lang="zh-CN" altLang="en-US" sz="2000" b="1"/>
          </a:p>
        </p:txBody>
      </p:sp>
      <p:sp>
        <p:nvSpPr>
          <p:cNvPr id="13" name="文本框 12"/>
          <p:cNvSpPr txBox="1"/>
          <p:nvPr/>
        </p:nvSpPr>
        <p:spPr>
          <a:xfrm>
            <a:off x="6451262" y="2899072"/>
            <a:ext cx="4318000" cy="851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/>
              <a:t>Fusce est. Vivamus a tellus. Pellentesque habitant morbi tristique senectus et netus et malesuada fames ac turpis egestas. Proin pharetra nonummy pede.</a:t>
            </a:r>
            <a:endParaRPr lang="zh-CN" altLang="en-US" sz="1400"/>
          </a:p>
        </p:txBody>
      </p:sp>
      <p:sp>
        <p:nvSpPr>
          <p:cNvPr id="15" name="文本框 14"/>
          <p:cNvSpPr txBox="1"/>
          <p:nvPr/>
        </p:nvSpPr>
        <p:spPr>
          <a:xfrm>
            <a:off x="6451262" y="1840904"/>
            <a:ext cx="4631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/>
              <a:t>Pellentesque Habitant Morbi Tristique Senectus</a:t>
            </a:r>
            <a:endParaRPr lang="zh-CN" altLang="en-US" sz="1600" b="1"/>
          </a:p>
        </p:txBody>
      </p:sp>
      <p:sp>
        <p:nvSpPr>
          <p:cNvPr id="22" name="文本框 21"/>
          <p:cNvSpPr txBox="1"/>
          <p:nvPr/>
        </p:nvSpPr>
        <p:spPr>
          <a:xfrm>
            <a:off x="3187700" y="5356118"/>
            <a:ext cx="5816600" cy="102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/>
              <a:t>Fusce est. Vivamus a tellus. Pellentesque habitant morbi tristique senectus et netus et malesuada fames ac turpis egestas. Proin pharetra nonummy pede.</a:t>
            </a:r>
            <a:endParaRPr lang="zh-CN" altLang="en-US" sz="1400"/>
          </a:p>
        </p:txBody>
      </p:sp>
      <p:sp>
        <p:nvSpPr>
          <p:cNvPr id="24" name="文本框 23"/>
          <p:cNvSpPr txBox="1"/>
          <p:nvPr/>
        </p:nvSpPr>
        <p:spPr>
          <a:xfrm rot="5400000">
            <a:off x="10974938" y="4583212"/>
            <a:ext cx="1524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/>
              <a:t>2020/05/01</a:t>
            </a:r>
            <a:endParaRPr lang="zh-CN" altLang="en-US" sz="1400"/>
          </a:p>
        </p:txBody>
      </p:sp>
      <p:sp>
        <p:nvSpPr>
          <p:cNvPr id="27" name="文本框 26"/>
          <p:cNvSpPr txBox="1"/>
          <p:nvPr/>
        </p:nvSpPr>
        <p:spPr>
          <a:xfrm>
            <a:off x="301171" y="6096198"/>
            <a:ext cx="1783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CRAZYPPTer</a:t>
            </a:r>
            <a:endParaRPr lang="zh-CN" altLang="en-US" sz="1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 descr="图片包含 室内, 白色, 小, 镜子&#10;&#10;描述已自动生成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1171" y="515581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/>
              <a:t>DESIGNED BY XIAO</a:t>
            </a:r>
            <a:endParaRPr lang="zh-CN" altLang="en-US" sz="1600" b="1"/>
          </a:p>
        </p:txBody>
      </p:sp>
      <p:sp>
        <p:nvSpPr>
          <p:cNvPr id="7" name="文本框 6"/>
          <p:cNvSpPr txBox="1"/>
          <p:nvPr/>
        </p:nvSpPr>
        <p:spPr>
          <a:xfrm>
            <a:off x="9185729" y="515581"/>
            <a:ext cx="270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/>
              <a:t>POWERPOINT TEMPLET</a:t>
            </a:r>
            <a:endParaRPr lang="zh-CN" altLang="en-US" sz="1600"/>
          </a:p>
        </p:txBody>
      </p:sp>
      <p:sp>
        <p:nvSpPr>
          <p:cNvPr id="9" name="文本框 8"/>
          <p:cNvSpPr txBox="1"/>
          <p:nvPr/>
        </p:nvSpPr>
        <p:spPr>
          <a:xfrm rot="5400000">
            <a:off x="-306943" y="3275112"/>
            <a:ext cx="1524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/>
              <a:t>2020/05/01</a:t>
            </a:r>
            <a:endParaRPr lang="zh-CN" altLang="en-US" sz="1400"/>
          </a:p>
        </p:txBody>
      </p:sp>
      <p:sp>
        <p:nvSpPr>
          <p:cNvPr id="11" name="文本框 10"/>
          <p:cNvSpPr txBox="1"/>
          <p:nvPr/>
        </p:nvSpPr>
        <p:spPr>
          <a:xfrm>
            <a:off x="301171" y="6096198"/>
            <a:ext cx="1783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CRAZYPPTer</a:t>
            </a:r>
            <a:endParaRPr lang="zh-CN" altLang="en-US" sz="1400"/>
          </a:p>
        </p:txBody>
      </p:sp>
      <p:sp>
        <p:nvSpPr>
          <p:cNvPr id="19" name="文本框 18"/>
          <p:cNvSpPr txBox="1"/>
          <p:nvPr/>
        </p:nvSpPr>
        <p:spPr>
          <a:xfrm>
            <a:off x="1447799" y="2065956"/>
            <a:ext cx="270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/>
              <a:t>POWER YOUR POINT</a:t>
            </a:r>
            <a:endParaRPr lang="zh-CN" altLang="en-US" sz="2000" b="1"/>
          </a:p>
        </p:txBody>
      </p:sp>
      <p:sp>
        <p:nvSpPr>
          <p:cNvPr id="21" name="文本框 20"/>
          <p:cNvSpPr txBox="1"/>
          <p:nvPr/>
        </p:nvSpPr>
        <p:spPr>
          <a:xfrm>
            <a:off x="1447799" y="3368261"/>
            <a:ext cx="1742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tristique senectus et</a:t>
            </a:r>
            <a:endParaRPr lang="zh-CN" altLang="en-US" sz="1400"/>
          </a:p>
        </p:txBody>
      </p:sp>
      <p:sp>
        <p:nvSpPr>
          <p:cNvPr id="23" name="文本框 22"/>
          <p:cNvSpPr txBox="1"/>
          <p:nvPr/>
        </p:nvSpPr>
        <p:spPr>
          <a:xfrm>
            <a:off x="1447799" y="4061206"/>
            <a:ext cx="1742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/>
              <a:t>tristique senectus et</a:t>
            </a:r>
            <a:endParaRPr lang="zh-CN" altLang="en-US" sz="1400"/>
          </a:p>
        </p:txBody>
      </p:sp>
      <p:sp>
        <p:nvSpPr>
          <p:cNvPr id="29" name="文本框 28"/>
          <p:cNvSpPr txBox="1"/>
          <p:nvPr/>
        </p:nvSpPr>
        <p:spPr>
          <a:xfrm>
            <a:off x="1447800" y="4754151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/>
              <a:t>pellentesque habitant morbi tristique senectus</a:t>
            </a:r>
            <a:endParaRPr lang="zh-CN" altLang="en-US" sz="1400"/>
          </a:p>
        </p:txBody>
      </p:sp>
      <p:sp>
        <p:nvSpPr>
          <p:cNvPr id="31" name="文本框 30"/>
          <p:cNvSpPr txBox="1"/>
          <p:nvPr/>
        </p:nvSpPr>
        <p:spPr>
          <a:xfrm>
            <a:off x="1447800" y="5447096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1400"/>
              <a:t>pellentesque habitant morbi tristique senectus et netus et malesuada fames ac turpis egestas</a:t>
            </a:r>
            <a:endParaRPr lang="zh-CN" altLang="en-US" sz="1400"/>
          </a:p>
        </p:txBody>
      </p:sp>
      <p:sp>
        <p:nvSpPr>
          <p:cNvPr id="33" name="文本框 32"/>
          <p:cNvSpPr txBox="1"/>
          <p:nvPr/>
        </p:nvSpPr>
        <p:spPr>
          <a:xfrm>
            <a:off x="1447799" y="2567718"/>
            <a:ext cx="4631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/>
              <a:t>Pellentesque Habitant Morbi Tristique Senectus</a:t>
            </a:r>
            <a:endParaRPr lang="zh-CN" altLang="en-US" sz="1600" b="1"/>
          </a:p>
        </p:txBody>
      </p:sp>
      <p:cxnSp>
        <p:nvCxnSpPr>
          <p:cNvPr id="35" name="直接连接符 34"/>
          <p:cNvCxnSpPr/>
          <p:nvPr/>
        </p:nvCxnSpPr>
        <p:spPr>
          <a:xfrm rot="16200000">
            <a:off x="4141900" y="527615"/>
            <a:ext cx="0" cy="1902959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3079</Words>
  <Application>WPS 演示</Application>
  <PresentationFormat>宽屏</PresentationFormat>
  <Paragraphs>167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  <Manager>www.51pptmoban.com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yvonne 忘吃药的晓公子</dc:creator>
  <cp:keywords>51PPT模板网</cp:keywords>
  <dc:description>www.51pptmoban.com</dc:description>
  <cp:lastModifiedBy>Administrator</cp:lastModifiedBy>
  <cp:revision>37</cp:revision>
  <dcterms:created xsi:type="dcterms:W3CDTF">2020-04-29T07:35:00Z</dcterms:created>
  <dcterms:modified xsi:type="dcterms:W3CDTF">2020-05-07T02:18:46Z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