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E9A"/>
    <a:srgbClr val="FA719A"/>
    <a:srgbClr val="BBD0EF"/>
    <a:srgbClr val="39BEAE"/>
    <a:srgbClr val="FFBEC6"/>
    <a:srgbClr val="8FAADC"/>
    <a:srgbClr val="827DDC"/>
    <a:srgbClr val="B4C7E7"/>
    <a:srgbClr val="FFC100"/>
    <a:srgbClr val="FAA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6" y="-1530"/>
      </p:cViewPr>
      <p:guideLst>
        <p:guide orient="horz" pos="1752"/>
        <p:guide pos="7129"/>
        <p:guide pos="384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A7E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71776"/>
        <c:axId val="40304640"/>
      </c:barChart>
      <c:catAx>
        <c:axId val="401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defRPr>
            </a:pPr>
          </a:p>
        </c:txPr>
        <c:crossAx val="40304640"/>
        <c:crosses val="autoZero"/>
        <c:auto val="1"/>
        <c:lblAlgn val="ctr"/>
        <c:lblOffset val="100"/>
        <c:noMultiLvlLbl val="0"/>
      </c:catAx>
      <c:valAx>
        <c:axId val="4030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1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/>
              </a:solidFill>
              <a:latin typeface="百变马丁" panose="02010601030101010101" pitchFamily="2" charset="-122"/>
              <a:ea typeface="百变马丁" panose="0201060103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6001-66AB-4E14-A602-12401FD775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770C-03F7-48A3-A3E4-0A7959F6EA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7453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 l="192" t="36130" r="-192" b="26239"/>
          <a:stretch>
            <a:fillRect/>
          </a:stretch>
        </p:blipFill>
        <p:spPr>
          <a:xfrm>
            <a:off x="-57152" y="-23446"/>
            <a:ext cx="12344400" cy="688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9855" y="2505914"/>
            <a:ext cx="16066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 smtClean="0">
                <a:solidFill>
                  <a:srgbClr val="39BEAE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天</a:t>
            </a:r>
            <a:endParaRPr lang="zh-CN" altLang="en-US" sz="11500" dirty="0">
              <a:solidFill>
                <a:srgbClr val="39BEAE"/>
              </a:solidFill>
              <a:latin typeface="印品粗朗体" panose="02000000000000000000" pitchFamily="2" charset="-122"/>
              <a:ea typeface="印品粗朗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79" y="1605526"/>
            <a:ext cx="2322777" cy="9815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48453" y="1147922"/>
            <a:ext cx="160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你好</a:t>
            </a:r>
            <a:endParaRPr lang="zh-CN" altLang="en-US" sz="4800" dirty="0">
              <a:solidFill>
                <a:schemeClr val="bg1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5400000">
            <a:off x="3630384" y="3254525"/>
            <a:ext cx="23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2800" dirty="0">
              <a:solidFill>
                <a:schemeClr val="bg1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7788" y="671494"/>
            <a:ext cx="3622763" cy="3000869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44018" y="574198"/>
            <a:ext cx="1850280" cy="2318394"/>
            <a:chOff x="5044018" y="574198"/>
            <a:chExt cx="1850280" cy="2318394"/>
          </a:xfrm>
        </p:grpSpPr>
        <p:sp>
          <p:nvSpPr>
            <p:cNvPr id="8" name="文本框 7"/>
            <p:cNvSpPr txBox="1"/>
            <p:nvPr/>
          </p:nvSpPr>
          <p:spPr>
            <a:xfrm>
              <a:off x="5109855" y="1030544"/>
              <a:ext cx="160665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 smtClean="0">
                  <a:solidFill>
                    <a:srgbClr val="2A7E9A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夏</a:t>
              </a:r>
              <a:endParaRPr lang="zh-CN" altLang="en-US" sz="11500" dirty="0">
                <a:solidFill>
                  <a:srgbClr val="2A7E9A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 t="18347" b="38357"/>
            <a:stretch>
              <a:fillRect/>
            </a:stretch>
          </p:blipFill>
          <p:spPr>
            <a:xfrm rot="381483">
              <a:off x="5044018" y="574198"/>
              <a:ext cx="1850280" cy="11343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9288" y="897002"/>
            <a:ext cx="3697163" cy="3804877"/>
            <a:chOff x="4133284" y="1360074"/>
            <a:chExt cx="3697163" cy="38048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88706" y="1360074"/>
              <a:ext cx="2414588" cy="2414588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4133284" y="4333954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72448" y="376078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4516" y="2824501"/>
            <a:ext cx="2779995" cy="2936969"/>
            <a:chOff x="4530428" y="2252299"/>
            <a:chExt cx="2779995" cy="293696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323769" y="2252299"/>
              <a:ext cx="1566191" cy="1566191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21" name="矩形 20"/>
            <p:cNvSpPr/>
            <p:nvPr/>
          </p:nvSpPr>
          <p:spPr>
            <a:xfrm>
              <a:off x="4530428" y="4358271"/>
              <a:ext cx="27799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72448" y="376078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01227" y="2817895"/>
            <a:ext cx="2779995" cy="2936969"/>
            <a:chOff x="4530428" y="2252299"/>
            <a:chExt cx="2779995" cy="293696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323769" y="2252299"/>
              <a:ext cx="1566191" cy="1566191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4530428" y="4358271"/>
              <a:ext cx="27799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972448" y="376078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14863" y="1943099"/>
            <a:ext cx="6386512" cy="3380003"/>
          </a:xfrm>
          <a:prstGeom prst="rect">
            <a:avLst/>
          </a:prstGeom>
          <a:solidFill>
            <a:srgbClr val="FFB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46560" y="2971292"/>
            <a:ext cx="4521995" cy="1614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6120988" y="1943100"/>
            <a:ext cx="4460126" cy="1428486"/>
            <a:chOff x="6297296" y="1943100"/>
            <a:chExt cx="4460126" cy="1428486"/>
          </a:xfrm>
        </p:grpSpPr>
        <p:sp>
          <p:nvSpPr>
            <p:cNvPr id="11" name="矩形 10"/>
            <p:cNvSpPr/>
            <p:nvPr/>
          </p:nvSpPr>
          <p:spPr>
            <a:xfrm>
              <a:off x="6297296" y="2540589"/>
              <a:ext cx="4460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17942" y="19431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6286508" y="3357563"/>
            <a:ext cx="412908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120988" y="3661410"/>
            <a:ext cx="4460126" cy="1428486"/>
            <a:chOff x="6297296" y="1943100"/>
            <a:chExt cx="4460126" cy="1428486"/>
          </a:xfrm>
        </p:grpSpPr>
        <p:sp>
          <p:nvSpPr>
            <p:cNvPr id="15" name="矩形 14"/>
            <p:cNvSpPr/>
            <p:nvPr/>
          </p:nvSpPr>
          <p:spPr>
            <a:xfrm>
              <a:off x="6297296" y="2540589"/>
              <a:ext cx="4460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17942" y="19431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20699113">
            <a:off x="2271281" y="1583203"/>
            <a:ext cx="2886507" cy="3701617"/>
            <a:chOff x="1514475" y="1539893"/>
            <a:chExt cx="2886507" cy="3701617"/>
          </a:xfrm>
        </p:grpSpPr>
        <p:grpSp>
          <p:nvGrpSpPr>
            <p:cNvPr id="7" name="组合 6"/>
            <p:cNvGrpSpPr/>
            <p:nvPr/>
          </p:nvGrpSpPr>
          <p:grpSpPr>
            <a:xfrm>
              <a:off x="1514475" y="1539893"/>
              <a:ext cx="2886507" cy="3701617"/>
              <a:chOff x="1514475" y="1539893"/>
              <a:chExt cx="2886507" cy="370161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514475" y="1539893"/>
                <a:ext cx="2776826" cy="360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728788" y="1698193"/>
                <a:ext cx="2343150" cy="2216675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6" cstate="screen"/>
              <a:srcRect l="17440" t="13635" r="47211" b="28702"/>
              <a:stretch>
                <a:fillRect/>
              </a:stretch>
            </p:blipFill>
            <p:spPr>
              <a:xfrm>
                <a:off x="2502671" y="3054656"/>
                <a:ext cx="1898311" cy="218685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1778333" y="1667006"/>
              <a:ext cx="2244059" cy="1889046"/>
              <a:chOff x="1778333" y="1667006"/>
              <a:chExt cx="2244059" cy="188904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778333" y="2355723"/>
                <a:ext cx="2244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粘贴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。</a:t>
                </a:r>
                <a:endPara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890945" y="1667006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 smtClean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01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rot="383979">
            <a:off x="7051961" y="1583203"/>
            <a:ext cx="2886507" cy="3701617"/>
            <a:chOff x="1514475" y="1539893"/>
            <a:chExt cx="2886507" cy="3701617"/>
          </a:xfrm>
        </p:grpSpPr>
        <p:grpSp>
          <p:nvGrpSpPr>
            <p:cNvPr id="22" name="组合 21"/>
            <p:cNvGrpSpPr/>
            <p:nvPr/>
          </p:nvGrpSpPr>
          <p:grpSpPr>
            <a:xfrm>
              <a:off x="1514475" y="1539893"/>
              <a:ext cx="2886507" cy="3701617"/>
              <a:chOff x="1514475" y="1539893"/>
              <a:chExt cx="2886507" cy="370161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514475" y="1539893"/>
                <a:ext cx="2776826" cy="360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728788" y="1698193"/>
                <a:ext cx="2343150" cy="2216675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6" cstate="screen"/>
              <a:srcRect l="17440" t="13635" r="47211" b="28702"/>
              <a:stretch>
                <a:fillRect/>
              </a:stretch>
            </p:blipFill>
            <p:spPr>
              <a:xfrm>
                <a:off x="2502671" y="3054656"/>
                <a:ext cx="1898311" cy="2186854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1778333" y="1667006"/>
              <a:ext cx="2244059" cy="1889046"/>
              <a:chOff x="1778333" y="1667006"/>
              <a:chExt cx="2244059" cy="188904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778333" y="2355723"/>
                <a:ext cx="2244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粘贴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。</a:t>
                </a:r>
                <a:endPara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890945" y="1667006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 smtClean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02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8066" y="3234680"/>
            <a:ext cx="681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6583" y="754101"/>
            <a:ext cx="2018835" cy="7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输入标题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百变马丁" panose="02010601030101010101" pitchFamily="2" charset="-122"/>
              <a:ea typeface="百变马丁" panose="02010601030101010101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415038"/>
            <a:ext cx="1905000" cy="190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813413" y="3922927"/>
            <a:ext cx="4521995" cy="1614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5100" y="2993395"/>
            <a:ext cx="2831168" cy="1939234"/>
            <a:chOff x="1225100" y="2993395"/>
            <a:chExt cx="2831168" cy="1939234"/>
          </a:xfrm>
        </p:grpSpPr>
        <p:sp>
          <p:nvSpPr>
            <p:cNvPr id="12" name="任意多边形 11"/>
            <p:cNvSpPr/>
            <p:nvPr/>
          </p:nvSpPr>
          <p:spPr>
            <a:xfrm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2A7E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25100" y="4144015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31267" y="351407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489280" y="1615234"/>
            <a:ext cx="2831168" cy="2035493"/>
            <a:chOff x="1158204" y="1610449"/>
            <a:chExt cx="2831168" cy="2035493"/>
          </a:xfrm>
        </p:grpSpPr>
        <p:sp>
          <p:nvSpPr>
            <p:cNvPr id="21" name="任意多边形 20"/>
            <p:cNvSpPr/>
            <p:nvPr/>
          </p:nvSpPr>
          <p:spPr>
            <a:xfrm flipV="1"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FA71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58204" y="1610449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31268" y="220591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53460" y="2993395"/>
            <a:ext cx="2831168" cy="1939234"/>
            <a:chOff x="1225100" y="2993395"/>
            <a:chExt cx="2831168" cy="1939234"/>
          </a:xfrm>
        </p:grpSpPr>
        <p:sp>
          <p:nvSpPr>
            <p:cNvPr id="25" name="任意多边形 24"/>
            <p:cNvSpPr/>
            <p:nvPr/>
          </p:nvSpPr>
          <p:spPr>
            <a:xfrm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BBD0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25100" y="4144015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31267" y="351407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8017640" y="1615234"/>
            <a:ext cx="2831168" cy="2035493"/>
            <a:chOff x="1158204" y="1610449"/>
            <a:chExt cx="2831168" cy="2035493"/>
          </a:xfrm>
        </p:grpSpPr>
        <p:sp>
          <p:nvSpPr>
            <p:cNvPr id="29" name="任意多边形 28"/>
            <p:cNvSpPr/>
            <p:nvPr/>
          </p:nvSpPr>
          <p:spPr>
            <a:xfrm flipV="1"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58204" y="1610449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31268" y="220591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l="-4033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l="-4033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580070"/>
            <a:chOff x="2786062" y="2078819"/>
            <a:chExt cx="5948056" cy="2580070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  <a:endParaRPr lang="zh-CN" altLang="en-US" sz="80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555999"/>
              <a:chOff x="1670508" y="1975080"/>
              <a:chExt cx="2854112" cy="255599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15294" y="2669031"/>
                <a:ext cx="2060179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15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03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92003" y="1431448"/>
            <a:ext cx="2018835" cy="746295"/>
            <a:chOff x="5069914" y="711030"/>
            <a:chExt cx="2018835" cy="746295"/>
          </a:xfrm>
        </p:grpSpPr>
        <p:sp>
          <p:nvSpPr>
            <p:cNvPr id="2" name="矩形 1"/>
            <p:cNvSpPr/>
            <p:nvPr/>
          </p:nvSpPr>
          <p:spPr>
            <a:xfrm>
              <a:off x="5164932" y="885825"/>
              <a:ext cx="1828800" cy="571500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69914" y="71103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50964" y="2177743"/>
            <a:ext cx="7617361" cy="1720476"/>
            <a:chOff x="2428874" y="1816167"/>
            <a:chExt cx="7617361" cy="172047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428875" y="2300288"/>
              <a:ext cx="76009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2"/>
            </p:cNvCxnSpPr>
            <p:nvPr/>
          </p:nvCxnSpPr>
          <p:spPr>
            <a:xfrm>
              <a:off x="6079331" y="1816167"/>
              <a:ext cx="22090" cy="17204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428874" y="2285724"/>
              <a:ext cx="1" cy="5019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0046234" y="2291532"/>
              <a:ext cx="1" cy="5019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492977" y="3043557"/>
            <a:ext cx="2018835" cy="660686"/>
            <a:chOff x="4919895" y="796639"/>
            <a:chExt cx="2018835" cy="660686"/>
          </a:xfrm>
        </p:grpSpPr>
        <p:sp>
          <p:nvSpPr>
            <p:cNvPr id="22" name="矩形 21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919895" y="796639"/>
              <a:ext cx="2018835" cy="58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 smtClean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24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92003" y="3043557"/>
            <a:ext cx="2018835" cy="660686"/>
            <a:chOff x="4919895" y="796639"/>
            <a:chExt cx="2018835" cy="660686"/>
          </a:xfrm>
        </p:grpSpPr>
        <p:sp>
          <p:nvSpPr>
            <p:cNvPr id="28" name="矩形 27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919895" y="796639"/>
              <a:ext cx="2018835" cy="58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 smtClean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24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58906" y="3043557"/>
            <a:ext cx="2018835" cy="660686"/>
            <a:chOff x="4919895" y="796639"/>
            <a:chExt cx="2018835" cy="660686"/>
          </a:xfrm>
        </p:grpSpPr>
        <p:sp>
          <p:nvSpPr>
            <p:cNvPr id="32" name="矩形 31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919895" y="796639"/>
              <a:ext cx="2018835" cy="58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 smtClean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24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9095" y="3679495"/>
            <a:ext cx="3311016" cy="960686"/>
            <a:chOff x="837005" y="3317919"/>
            <a:chExt cx="3311016" cy="960686"/>
          </a:xfrm>
        </p:grpSpPr>
        <p:grpSp>
          <p:nvGrpSpPr>
            <p:cNvPr id="34" name="组合 33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837005" y="3707105"/>
              <a:ext cx="1128457" cy="571500"/>
              <a:chOff x="5077655" y="885825"/>
              <a:chExt cx="1128457" cy="5715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 smtClean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019564" y="3705019"/>
              <a:ext cx="1128457" cy="571500"/>
              <a:chOff x="5077655" y="885825"/>
              <a:chExt cx="1128457" cy="57150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 smtClean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528849" y="3715531"/>
            <a:ext cx="3311016" cy="960686"/>
            <a:chOff x="837005" y="3317919"/>
            <a:chExt cx="3311016" cy="960686"/>
          </a:xfrm>
        </p:grpSpPr>
        <p:grpSp>
          <p:nvGrpSpPr>
            <p:cNvPr id="48" name="组合 47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837005" y="3707105"/>
              <a:ext cx="1128457" cy="571500"/>
              <a:chOff x="5077655" y="885825"/>
              <a:chExt cx="1128457" cy="57150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 smtClean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019564" y="3705019"/>
              <a:ext cx="1128457" cy="571500"/>
              <a:chOff x="5077655" y="885825"/>
              <a:chExt cx="1128457" cy="57150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 smtClean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483302" y="3725619"/>
            <a:ext cx="3311016" cy="960686"/>
            <a:chOff x="837005" y="3317919"/>
            <a:chExt cx="3311016" cy="960686"/>
          </a:xfrm>
        </p:grpSpPr>
        <p:grpSp>
          <p:nvGrpSpPr>
            <p:cNvPr id="60" name="组合 59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837005" y="3707105"/>
              <a:ext cx="1128457" cy="571500"/>
              <a:chOff x="5077655" y="885825"/>
              <a:chExt cx="1128457" cy="57150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 smtClean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3019564" y="3705019"/>
              <a:ext cx="1128457" cy="571500"/>
              <a:chOff x="5077655" y="885825"/>
              <a:chExt cx="1128457" cy="5715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 smtClean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637228" y="759558"/>
          <a:ext cx="4917543" cy="32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551860" y="4044087"/>
            <a:ext cx="3914775" cy="1759684"/>
            <a:chOff x="1147975" y="4120199"/>
            <a:chExt cx="3914775" cy="1759684"/>
          </a:xfrm>
        </p:grpSpPr>
        <p:grpSp>
          <p:nvGrpSpPr>
            <p:cNvPr id="15" name="组合 14"/>
            <p:cNvGrpSpPr/>
            <p:nvPr/>
          </p:nvGrpSpPr>
          <p:grpSpPr>
            <a:xfrm>
              <a:off x="2959180" y="4120199"/>
              <a:ext cx="528637" cy="528637"/>
              <a:chOff x="2957513" y="4343400"/>
              <a:chExt cx="528637" cy="52863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957513" y="4343400"/>
                <a:ext cx="528637" cy="528637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033713" y="4419600"/>
                <a:ext cx="376237" cy="376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147975" y="504888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14081" y="447571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60979" y="4044087"/>
            <a:ext cx="3914775" cy="1759684"/>
            <a:chOff x="1147975" y="4120199"/>
            <a:chExt cx="3914775" cy="1759684"/>
          </a:xfrm>
        </p:grpSpPr>
        <p:grpSp>
          <p:nvGrpSpPr>
            <p:cNvPr id="20" name="组合 19"/>
            <p:cNvGrpSpPr/>
            <p:nvPr/>
          </p:nvGrpSpPr>
          <p:grpSpPr>
            <a:xfrm>
              <a:off x="2959180" y="4120199"/>
              <a:ext cx="528637" cy="528637"/>
              <a:chOff x="2957513" y="4343400"/>
              <a:chExt cx="528637" cy="528637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957513" y="4343400"/>
                <a:ext cx="528637" cy="528637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3713" y="4419600"/>
                <a:ext cx="376237" cy="376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147975" y="504888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14081" y="447571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23983" y="1832158"/>
            <a:ext cx="2515460" cy="2501818"/>
            <a:chOff x="4838270" y="1572137"/>
            <a:chExt cx="2515460" cy="2501818"/>
          </a:xfrm>
        </p:grpSpPr>
        <p:grpSp>
          <p:nvGrpSpPr>
            <p:cNvPr id="27" name="组合 26"/>
            <p:cNvGrpSpPr/>
            <p:nvPr/>
          </p:nvGrpSpPr>
          <p:grpSpPr>
            <a:xfrm>
              <a:off x="6096000" y="2816225"/>
              <a:ext cx="1257730" cy="1257730"/>
              <a:chOff x="4838270" y="1558495"/>
              <a:chExt cx="1257730" cy="1257730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838270" y="1558495"/>
                <a:ext cx="1257730" cy="1257730"/>
              </a:xfrm>
              <a:custGeom>
                <a:avLst/>
                <a:gdLst>
                  <a:gd name="connsiteX0" fmla="*/ 0 w 1257730"/>
                  <a:gd name="connsiteY0" fmla="*/ 0 h 1257730"/>
                  <a:gd name="connsiteX1" fmla="*/ 1257730 w 1257730"/>
                  <a:gd name="connsiteY1" fmla="*/ 0 h 1257730"/>
                  <a:gd name="connsiteX2" fmla="*/ 1257730 w 1257730"/>
                  <a:gd name="connsiteY2" fmla="*/ 346961 h 1257730"/>
                  <a:gd name="connsiteX3" fmla="*/ 1194612 w 1257730"/>
                  <a:gd name="connsiteY3" fmla="*/ 343774 h 1257730"/>
                  <a:gd name="connsiteX4" fmla="*/ 301643 w 1257730"/>
                  <a:gd name="connsiteY4" fmla="*/ 1236743 h 1257730"/>
                  <a:gd name="connsiteX5" fmla="*/ 302703 w 1257730"/>
                  <a:gd name="connsiteY5" fmla="*/ 1257730 h 1257730"/>
                  <a:gd name="connsiteX6" fmla="*/ 0 w 1257730"/>
                  <a:gd name="connsiteY6" fmla="*/ 1257730 h 12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730" h="1257730">
                    <a:moveTo>
                      <a:pt x="0" y="0"/>
                    </a:moveTo>
                    <a:lnTo>
                      <a:pt x="1257730" y="0"/>
                    </a:lnTo>
                    <a:lnTo>
                      <a:pt x="1257730" y="346961"/>
                    </a:lnTo>
                    <a:lnTo>
                      <a:pt x="1194612" y="343774"/>
                    </a:lnTo>
                    <a:cubicBezTo>
                      <a:pt x="701439" y="343774"/>
                      <a:pt x="301643" y="743570"/>
                      <a:pt x="301643" y="1236743"/>
                    </a:cubicBezTo>
                    <a:lnTo>
                      <a:pt x="302703" y="1257730"/>
                    </a:lnTo>
                    <a:lnTo>
                      <a:pt x="0" y="12577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162794" y="1883019"/>
                <a:ext cx="608684" cy="608684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838270" y="1572137"/>
              <a:ext cx="1257730" cy="1257730"/>
              <a:chOff x="6117613" y="2829867"/>
              <a:chExt cx="1257730" cy="1257730"/>
            </a:xfrm>
          </p:grpSpPr>
          <p:sp>
            <p:nvSpPr>
              <p:cNvPr id="25" name="任意多边形 24"/>
              <p:cNvSpPr/>
              <p:nvPr/>
            </p:nvSpPr>
            <p:spPr>
              <a:xfrm rot="10800000">
                <a:off x="6117613" y="2829867"/>
                <a:ext cx="1257730" cy="1257730"/>
              </a:xfrm>
              <a:custGeom>
                <a:avLst/>
                <a:gdLst>
                  <a:gd name="connsiteX0" fmla="*/ 0 w 1257730"/>
                  <a:gd name="connsiteY0" fmla="*/ 0 h 1257730"/>
                  <a:gd name="connsiteX1" fmla="*/ 1257730 w 1257730"/>
                  <a:gd name="connsiteY1" fmla="*/ 0 h 1257730"/>
                  <a:gd name="connsiteX2" fmla="*/ 1257730 w 1257730"/>
                  <a:gd name="connsiteY2" fmla="*/ 346961 h 1257730"/>
                  <a:gd name="connsiteX3" fmla="*/ 1194612 w 1257730"/>
                  <a:gd name="connsiteY3" fmla="*/ 343774 h 1257730"/>
                  <a:gd name="connsiteX4" fmla="*/ 301643 w 1257730"/>
                  <a:gd name="connsiteY4" fmla="*/ 1236743 h 1257730"/>
                  <a:gd name="connsiteX5" fmla="*/ 302703 w 1257730"/>
                  <a:gd name="connsiteY5" fmla="*/ 1257730 h 1257730"/>
                  <a:gd name="connsiteX6" fmla="*/ 0 w 1257730"/>
                  <a:gd name="connsiteY6" fmla="*/ 1257730 h 12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730" h="1257730">
                    <a:moveTo>
                      <a:pt x="0" y="0"/>
                    </a:moveTo>
                    <a:lnTo>
                      <a:pt x="1257730" y="0"/>
                    </a:lnTo>
                    <a:lnTo>
                      <a:pt x="1257730" y="346961"/>
                    </a:lnTo>
                    <a:lnTo>
                      <a:pt x="1194612" y="343774"/>
                    </a:lnTo>
                    <a:cubicBezTo>
                      <a:pt x="701439" y="343774"/>
                      <a:pt x="301643" y="743570"/>
                      <a:pt x="301643" y="1236743"/>
                    </a:cubicBezTo>
                    <a:lnTo>
                      <a:pt x="302703" y="1257730"/>
                    </a:lnTo>
                    <a:lnTo>
                      <a:pt x="0" y="12577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42135" y="3154390"/>
                <a:ext cx="608684" cy="608684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845034" y="3165415"/>
            <a:ext cx="3914775" cy="1404169"/>
            <a:chOff x="2018963" y="2905394"/>
            <a:chExt cx="3914775" cy="1404169"/>
          </a:xfrm>
        </p:grpSpPr>
        <p:sp>
          <p:nvSpPr>
            <p:cNvPr id="32" name="矩形 31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085069" y="290539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67813" y="1459010"/>
            <a:ext cx="3914775" cy="1417211"/>
            <a:chOff x="2018963" y="2892352"/>
            <a:chExt cx="3914775" cy="1417211"/>
          </a:xfrm>
        </p:grpSpPr>
        <p:sp>
          <p:nvSpPr>
            <p:cNvPr id="36" name="矩形 35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040927" y="289235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 t="18347" b="38357"/>
          <a:stretch>
            <a:fillRect/>
          </a:stretch>
        </p:blipFill>
        <p:spPr>
          <a:xfrm rot="1292468">
            <a:off x="2247563" y="1396768"/>
            <a:ext cx="2667780" cy="163558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/>
          <a:srcRect t="18347" b="38357"/>
          <a:stretch>
            <a:fillRect/>
          </a:stretch>
        </p:blipFill>
        <p:spPr>
          <a:xfrm rot="1292468">
            <a:off x="7621607" y="2920793"/>
            <a:ext cx="2667780" cy="1635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92547" y="1325167"/>
            <a:ext cx="1902739" cy="37290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176290" y="4180120"/>
            <a:ext cx="7647420" cy="12524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 rot="5400000">
            <a:off x="2364667" y="1848534"/>
            <a:ext cx="1758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4666" y="2974132"/>
            <a:ext cx="1758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2030</a:t>
            </a:r>
            <a:endParaRPr lang="zh-CN" altLang="en-US" sz="115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48721" y="1152691"/>
            <a:ext cx="3914775" cy="1417211"/>
            <a:chOff x="2018963" y="2892352"/>
            <a:chExt cx="3914775" cy="1417211"/>
          </a:xfrm>
        </p:grpSpPr>
        <p:sp>
          <p:nvSpPr>
            <p:cNvPr id="20" name="矩形 19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40927" y="289235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01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48722" y="2557786"/>
            <a:ext cx="3914775" cy="1417211"/>
            <a:chOff x="5248722" y="2557786"/>
            <a:chExt cx="3914775" cy="1417211"/>
          </a:xfrm>
        </p:grpSpPr>
        <p:sp>
          <p:nvSpPr>
            <p:cNvPr id="3" name="矩形 2"/>
            <p:cNvSpPr/>
            <p:nvPr/>
          </p:nvSpPr>
          <p:spPr>
            <a:xfrm>
              <a:off x="5248722" y="2775025"/>
              <a:ext cx="3914775" cy="1199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248722" y="2557786"/>
              <a:ext cx="3914775" cy="1417211"/>
              <a:chOff x="2018963" y="2892352"/>
              <a:chExt cx="3914775" cy="1417211"/>
            </a:xfrm>
            <a:noFill/>
          </p:grpSpPr>
          <p:sp>
            <p:nvSpPr>
              <p:cNvPr id="23" name="矩形 22"/>
              <p:cNvSpPr/>
              <p:nvPr/>
            </p:nvSpPr>
            <p:spPr>
              <a:xfrm>
                <a:off x="2018963" y="3478566"/>
                <a:ext cx="3914775" cy="83099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</a:t>
                </a:r>
                <a:r>
                  <a:rPr lang="zh-CN" altLang="en-US" sz="1600" dirty="0" smtClean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粘贴。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040927" y="2892352"/>
                <a:ext cx="2018835" cy="74629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 smtClean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02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" y="0"/>
            <a:ext cx="12192001" cy="68765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3" y="1157288"/>
            <a:ext cx="12205250" cy="570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77178" y="762160"/>
            <a:ext cx="1895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目录</a:t>
            </a:r>
            <a:endParaRPr lang="zh-CN" altLang="en-US" sz="66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35986" y="1890166"/>
            <a:ext cx="2268005" cy="1533145"/>
            <a:chOff x="2809172" y="1622249"/>
            <a:chExt cx="2268005" cy="153314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/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  <a:endPara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 smtClean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37118" y="1701239"/>
            <a:ext cx="2268005" cy="1533145"/>
            <a:chOff x="2809172" y="1622249"/>
            <a:chExt cx="2268005" cy="153314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screen"/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  <a:endPara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 smtClean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600983" y="3500273"/>
            <a:ext cx="2268005" cy="1533145"/>
            <a:chOff x="2809172" y="1622249"/>
            <a:chExt cx="2268005" cy="153314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screen"/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  <a:endPara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 smtClean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488913" y="3515613"/>
            <a:ext cx="2268005" cy="1533145"/>
            <a:chOff x="2809172" y="1622249"/>
            <a:chExt cx="2268005" cy="153314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  <a:endPara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 smtClean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37510" y="1899121"/>
            <a:ext cx="3169371" cy="2851454"/>
          </a:xfrm>
          <a:custGeom>
            <a:avLst/>
            <a:gdLst>
              <a:gd name="connsiteX0" fmla="*/ 2680711 w 3452236"/>
              <a:gd name="connsiteY0" fmla="*/ 391320 h 3105945"/>
              <a:gd name="connsiteX1" fmla="*/ 3452236 w 3452236"/>
              <a:gd name="connsiteY1" fmla="*/ 391320 h 3105945"/>
              <a:gd name="connsiteX2" fmla="*/ 3452236 w 3452236"/>
              <a:gd name="connsiteY2" fmla="*/ 3105945 h 3105945"/>
              <a:gd name="connsiteX3" fmla="*/ 2680711 w 3452236"/>
              <a:gd name="connsiteY3" fmla="*/ 3105945 h 3105945"/>
              <a:gd name="connsiteX4" fmla="*/ 894437 w 3452236"/>
              <a:gd name="connsiteY4" fmla="*/ 330595 h 3105945"/>
              <a:gd name="connsiteX5" fmla="*/ 1665962 w 3452236"/>
              <a:gd name="connsiteY5" fmla="*/ 330595 h 3105945"/>
              <a:gd name="connsiteX6" fmla="*/ 1665962 w 3452236"/>
              <a:gd name="connsiteY6" fmla="*/ 3045220 h 3105945"/>
              <a:gd name="connsiteX7" fmla="*/ 894437 w 3452236"/>
              <a:gd name="connsiteY7" fmla="*/ 3045220 h 3105945"/>
              <a:gd name="connsiteX8" fmla="*/ 1786274 w 3452236"/>
              <a:gd name="connsiteY8" fmla="*/ 60725 h 3105945"/>
              <a:gd name="connsiteX9" fmla="*/ 2557799 w 3452236"/>
              <a:gd name="connsiteY9" fmla="*/ 60725 h 3105945"/>
              <a:gd name="connsiteX10" fmla="*/ 2557799 w 3452236"/>
              <a:gd name="connsiteY10" fmla="*/ 2775350 h 3105945"/>
              <a:gd name="connsiteX11" fmla="*/ 1786274 w 3452236"/>
              <a:gd name="connsiteY11" fmla="*/ 2775350 h 3105945"/>
              <a:gd name="connsiteX12" fmla="*/ 0 w 3452236"/>
              <a:gd name="connsiteY12" fmla="*/ 0 h 3105945"/>
              <a:gd name="connsiteX13" fmla="*/ 771525 w 3452236"/>
              <a:gd name="connsiteY13" fmla="*/ 0 h 3105945"/>
              <a:gd name="connsiteX14" fmla="*/ 771525 w 3452236"/>
              <a:gd name="connsiteY14" fmla="*/ 2714625 h 3105945"/>
              <a:gd name="connsiteX15" fmla="*/ 0 w 3452236"/>
              <a:gd name="connsiteY15" fmla="*/ 2714625 h 31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52236" h="3105945">
                <a:moveTo>
                  <a:pt x="2680711" y="391320"/>
                </a:moveTo>
                <a:lnTo>
                  <a:pt x="3452236" y="391320"/>
                </a:lnTo>
                <a:lnTo>
                  <a:pt x="3452236" y="3105945"/>
                </a:lnTo>
                <a:lnTo>
                  <a:pt x="2680711" y="3105945"/>
                </a:lnTo>
                <a:close/>
                <a:moveTo>
                  <a:pt x="894437" y="330595"/>
                </a:moveTo>
                <a:lnTo>
                  <a:pt x="1665962" y="330595"/>
                </a:lnTo>
                <a:lnTo>
                  <a:pt x="1665962" y="3045220"/>
                </a:lnTo>
                <a:lnTo>
                  <a:pt x="894437" y="3045220"/>
                </a:lnTo>
                <a:close/>
                <a:moveTo>
                  <a:pt x="1786274" y="60725"/>
                </a:moveTo>
                <a:lnTo>
                  <a:pt x="2557799" y="60725"/>
                </a:lnTo>
                <a:lnTo>
                  <a:pt x="2557799" y="2775350"/>
                </a:lnTo>
                <a:lnTo>
                  <a:pt x="1786274" y="2775350"/>
                </a:lnTo>
                <a:close/>
                <a:moveTo>
                  <a:pt x="0" y="0"/>
                </a:moveTo>
                <a:lnTo>
                  <a:pt x="771525" y="0"/>
                </a:lnTo>
                <a:lnTo>
                  <a:pt x="771525" y="2714625"/>
                </a:lnTo>
                <a:lnTo>
                  <a:pt x="0" y="2714625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1322894" y="2354062"/>
            <a:ext cx="3070498" cy="1900051"/>
            <a:chOff x="6333424" y="1352864"/>
            <a:chExt cx="3070498" cy="1900051"/>
          </a:xfrm>
        </p:grpSpPr>
        <p:sp>
          <p:nvSpPr>
            <p:cNvPr id="18" name="矩形 17"/>
            <p:cNvSpPr/>
            <p:nvPr/>
          </p:nvSpPr>
          <p:spPr>
            <a:xfrm>
              <a:off x="6497665" y="2421918"/>
              <a:ext cx="29062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38" y="2100263"/>
              <a:ext cx="1571625" cy="223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33424" y="135286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01299" y="2354062"/>
            <a:ext cx="3160118" cy="1900051"/>
            <a:chOff x="6333424" y="1352864"/>
            <a:chExt cx="3160118" cy="1900051"/>
          </a:xfrm>
        </p:grpSpPr>
        <p:sp>
          <p:nvSpPr>
            <p:cNvPr id="22" name="矩形 21"/>
            <p:cNvSpPr/>
            <p:nvPr/>
          </p:nvSpPr>
          <p:spPr>
            <a:xfrm>
              <a:off x="6497665" y="2421918"/>
              <a:ext cx="29958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86538" y="2100263"/>
              <a:ext cx="1571625" cy="223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333424" y="135286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1576008" y="5037317"/>
            <a:ext cx="902531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398873" y="1603917"/>
            <a:ext cx="902531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l="-4033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l="-4033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580070"/>
            <a:chOff x="2786062" y="2078819"/>
            <a:chExt cx="5948056" cy="2580070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  <a:endParaRPr lang="zh-CN" altLang="en-US" sz="80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555999"/>
              <a:chOff x="1670508" y="1975080"/>
              <a:chExt cx="2854112" cy="255599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15294" y="2669031"/>
                <a:ext cx="2060179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15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04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61406" y="1043369"/>
            <a:ext cx="2906257" cy="2000074"/>
            <a:chOff x="1561004" y="1529274"/>
            <a:chExt cx="2906257" cy="2000074"/>
          </a:xfrm>
        </p:grpSpPr>
        <p:grpSp>
          <p:nvGrpSpPr>
            <p:cNvPr id="8" name="组合 7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49169" y="1043369"/>
            <a:ext cx="2906257" cy="2000074"/>
            <a:chOff x="1561004" y="1529274"/>
            <a:chExt cx="2906257" cy="2000074"/>
          </a:xfrm>
        </p:grpSpPr>
        <p:grpSp>
          <p:nvGrpSpPr>
            <p:cNvPr id="16" name="组合 15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61406" y="3228521"/>
            <a:ext cx="2906257" cy="2000074"/>
            <a:chOff x="1561004" y="1529274"/>
            <a:chExt cx="2906257" cy="2000074"/>
          </a:xfrm>
        </p:grpSpPr>
        <p:grpSp>
          <p:nvGrpSpPr>
            <p:cNvPr id="22" name="组合 21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23" name="矩形 22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49169" y="3228521"/>
            <a:ext cx="2906257" cy="2000074"/>
            <a:chOff x="1561004" y="1529274"/>
            <a:chExt cx="2906257" cy="2000074"/>
          </a:xfrm>
        </p:grpSpPr>
        <p:grpSp>
          <p:nvGrpSpPr>
            <p:cNvPr id="28" name="组合 27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29" name="矩形 28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57325" y="1557338"/>
            <a:ext cx="9844088" cy="943643"/>
          </a:xfrm>
          <a:custGeom>
            <a:avLst/>
            <a:gdLst>
              <a:gd name="connsiteX0" fmla="*/ 0 w 9844088"/>
              <a:gd name="connsiteY0" fmla="*/ 0 h 943643"/>
              <a:gd name="connsiteX1" fmla="*/ 1414463 w 9844088"/>
              <a:gd name="connsiteY1" fmla="*/ 714375 h 943643"/>
              <a:gd name="connsiteX2" fmla="*/ 3729038 w 9844088"/>
              <a:gd name="connsiteY2" fmla="*/ 700087 h 943643"/>
              <a:gd name="connsiteX3" fmla="*/ 6329363 w 9844088"/>
              <a:gd name="connsiteY3" fmla="*/ 942975 h 943643"/>
              <a:gd name="connsiteX4" fmla="*/ 7972425 w 9844088"/>
              <a:gd name="connsiteY4" fmla="*/ 614362 h 943643"/>
              <a:gd name="connsiteX5" fmla="*/ 9844088 w 9844088"/>
              <a:gd name="connsiteY5" fmla="*/ 285750 h 9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088" h="943643">
                <a:moveTo>
                  <a:pt x="0" y="0"/>
                </a:moveTo>
                <a:cubicBezTo>
                  <a:pt x="396478" y="298847"/>
                  <a:pt x="792957" y="597694"/>
                  <a:pt x="1414463" y="714375"/>
                </a:cubicBezTo>
                <a:cubicBezTo>
                  <a:pt x="2035969" y="831056"/>
                  <a:pt x="2909888" y="661987"/>
                  <a:pt x="3729038" y="700087"/>
                </a:cubicBezTo>
                <a:cubicBezTo>
                  <a:pt x="4548188" y="738187"/>
                  <a:pt x="5622132" y="957262"/>
                  <a:pt x="6329363" y="942975"/>
                </a:cubicBezTo>
                <a:cubicBezTo>
                  <a:pt x="7036594" y="928688"/>
                  <a:pt x="7386637" y="723900"/>
                  <a:pt x="7972425" y="614362"/>
                </a:cubicBezTo>
                <a:cubicBezTo>
                  <a:pt x="8558213" y="504824"/>
                  <a:pt x="9201150" y="395287"/>
                  <a:pt x="9844088" y="28575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21207134">
            <a:off x="1240975" y="1859620"/>
            <a:ext cx="2231769" cy="2352802"/>
            <a:chOff x="1783262" y="2008750"/>
            <a:chExt cx="2231769" cy="235280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83262" y="2875888"/>
              <a:ext cx="2231769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 rot="21300967">
            <a:off x="6859105" y="2212225"/>
            <a:ext cx="2231769" cy="2352802"/>
            <a:chOff x="1783262" y="2008750"/>
            <a:chExt cx="2231769" cy="23528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83262" y="2875888"/>
              <a:ext cx="2231769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150873" y="2029159"/>
            <a:ext cx="2228496" cy="2352802"/>
            <a:chOff x="1784898" y="2008750"/>
            <a:chExt cx="2228496" cy="235280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784898" y="2875888"/>
              <a:ext cx="2228496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9596257" y="1719896"/>
            <a:ext cx="2228496" cy="2352802"/>
            <a:chOff x="1784898" y="2008750"/>
            <a:chExt cx="2228496" cy="235280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784898" y="2875888"/>
              <a:ext cx="2228496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3179217" y="1298367"/>
            <a:ext cx="5885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粘贴。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12779" y="570104"/>
            <a:ext cx="2018835" cy="7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输入标题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百变马丁" panose="02010601030101010101" pitchFamily="2" charset="-122"/>
              <a:ea typeface="百变马丁" panose="02010601030101010101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84423" y="400050"/>
            <a:ext cx="2857500" cy="6043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7738" y="1905814"/>
            <a:ext cx="3106326" cy="2398991"/>
            <a:chOff x="975831" y="1799895"/>
            <a:chExt cx="3106326" cy="2398991"/>
          </a:xfrm>
        </p:grpSpPr>
        <p:grpSp>
          <p:nvGrpSpPr>
            <p:cNvPr id="8" name="组合 7"/>
            <p:cNvGrpSpPr/>
            <p:nvPr/>
          </p:nvGrpSpPr>
          <p:grpSpPr>
            <a:xfrm>
              <a:off x="975831" y="2644826"/>
              <a:ext cx="3106326" cy="1554060"/>
              <a:chOff x="1093153" y="1514685"/>
              <a:chExt cx="3106326" cy="15540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93153" y="2237748"/>
                <a:ext cx="310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</a:t>
                </a:r>
                <a:r>
                  <a:rPr lang="zh-CN" altLang="en-US" sz="1600" dirty="0" smtClean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粘贴。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56174" y="151468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 t="19393" b="33645"/>
            <a:stretch>
              <a:fillRect/>
            </a:stretch>
          </p:blipFill>
          <p:spPr>
            <a:xfrm>
              <a:off x="1696604" y="1799895"/>
              <a:ext cx="1903329" cy="126572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885174" y="1905814"/>
            <a:ext cx="3106326" cy="2398991"/>
            <a:chOff x="975831" y="1799895"/>
            <a:chExt cx="3106326" cy="2398991"/>
          </a:xfrm>
        </p:grpSpPr>
        <p:grpSp>
          <p:nvGrpSpPr>
            <p:cNvPr id="17" name="组合 16"/>
            <p:cNvGrpSpPr/>
            <p:nvPr/>
          </p:nvGrpSpPr>
          <p:grpSpPr>
            <a:xfrm>
              <a:off x="975831" y="2644826"/>
              <a:ext cx="3106326" cy="1554060"/>
              <a:chOff x="1093153" y="1514685"/>
              <a:chExt cx="3106326" cy="155406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93153" y="2237748"/>
                <a:ext cx="310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</a:t>
                </a:r>
                <a:r>
                  <a:rPr lang="zh-CN" altLang="en-US" sz="1600" dirty="0" smtClean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粘贴。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756174" y="151468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/>
            <a:srcRect t="19393" b="33645"/>
            <a:stretch>
              <a:fillRect/>
            </a:stretch>
          </p:blipFill>
          <p:spPr>
            <a:xfrm>
              <a:off x="1696604" y="1799895"/>
              <a:ext cx="1903329" cy="126572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 l="18303" r="22858"/>
          <a:stretch>
            <a:fillRect/>
          </a:stretch>
        </p:blipFill>
        <p:spPr>
          <a:xfrm>
            <a:off x="4243387" y="1354296"/>
            <a:ext cx="3757613" cy="4509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42837" y="1433153"/>
            <a:ext cx="3106326" cy="1941765"/>
            <a:chOff x="4423561" y="1090570"/>
            <a:chExt cx="3106326" cy="1941765"/>
          </a:xfrm>
        </p:grpSpPr>
        <p:grpSp>
          <p:nvGrpSpPr>
            <p:cNvPr id="7" name="组合 6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BBD0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56750" y="1433153"/>
            <a:ext cx="3106326" cy="1941765"/>
            <a:chOff x="4423561" y="1090570"/>
            <a:chExt cx="3106326" cy="1941765"/>
          </a:xfrm>
        </p:grpSpPr>
        <p:grpSp>
          <p:nvGrpSpPr>
            <p:cNvPr id="21" name="组合 20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28924" y="1433153"/>
            <a:ext cx="3106326" cy="1941765"/>
            <a:chOff x="4423561" y="1090570"/>
            <a:chExt cx="3106326" cy="1941765"/>
          </a:xfrm>
        </p:grpSpPr>
        <p:grpSp>
          <p:nvGrpSpPr>
            <p:cNvPr id="27" name="组合 26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372845" y="2944601"/>
            <a:ext cx="11485782" cy="943643"/>
          </a:xfrm>
          <a:custGeom>
            <a:avLst/>
            <a:gdLst>
              <a:gd name="connsiteX0" fmla="*/ 0 w 9844088"/>
              <a:gd name="connsiteY0" fmla="*/ 0 h 943643"/>
              <a:gd name="connsiteX1" fmla="*/ 1414463 w 9844088"/>
              <a:gd name="connsiteY1" fmla="*/ 714375 h 943643"/>
              <a:gd name="connsiteX2" fmla="*/ 3729038 w 9844088"/>
              <a:gd name="connsiteY2" fmla="*/ 700087 h 943643"/>
              <a:gd name="connsiteX3" fmla="*/ 6329363 w 9844088"/>
              <a:gd name="connsiteY3" fmla="*/ 942975 h 943643"/>
              <a:gd name="connsiteX4" fmla="*/ 7972425 w 9844088"/>
              <a:gd name="connsiteY4" fmla="*/ 614362 h 943643"/>
              <a:gd name="connsiteX5" fmla="*/ 9844088 w 9844088"/>
              <a:gd name="connsiteY5" fmla="*/ 285750 h 9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088" h="943643">
                <a:moveTo>
                  <a:pt x="0" y="0"/>
                </a:moveTo>
                <a:cubicBezTo>
                  <a:pt x="396478" y="298847"/>
                  <a:pt x="792957" y="597694"/>
                  <a:pt x="1414463" y="714375"/>
                </a:cubicBezTo>
                <a:cubicBezTo>
                  <a:pt x="2035969" y="831056"/>
                  <a:pt x="2909888" y="661987"/>
                  <a:pt x="3729038" y="700087"/>
                </a:cubicBezTo>
                <a:cubicBezTo>
                  <a:pt x="4548188" y="738187"/>
                  <a:pt x="5622132" y="957262"/>
                  <a:pt x="6329363" y="942975"/>
                </a:cubicBezTo>
                <a:cubicBezTo>
                  <a:pt x="7036594" y="928688"/>
                  <a:pt x="7386637" y="723900"/>
                  <a:pt x="7972425" y="614362"/>
                </a:cubicBezTo>
                <a:cubicBezTo>
                  <a:pt x="8558213" y="504824"/>
                  <a:pt x="9201150" y="395287"/>
                  <a:pt x="9844088" y="28575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693112" y="4045001"/>
            <a:ext cx="3106326" cy="1941765"/>
            <a:chOff x="4423561" y="1090570"/>
            <a:chExt cx="3106326" cy="1941765"/>
          </a:xfrm>
        </p:grpSpPr>
        <p:grpSp>
          <p:nvGrpSpPr>
            <p:cNvPr id="34" name="组合 33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FA71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35" name="矩形 34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77116" y="4045001"/>
            <a:ext cx="3106326" cy="1941765"/>
            <a:chOff x="4423561" y="1090570"/>
            <a:chExt cx="3106326" cy="1941765"/>
          </a:xfrm>
        </p:grpSpPr>
        <p:grpSp>
          <p:nvGrpSpPr>
            <p:cNvPr id="40" name="组合 39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39B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41" name="矩形 40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55688" y="2240070"/>
            <a:ext cx="814387" cy="1657350"/>
            <a:chOff x="4655688" y="2240070"/>
            <a:chExt cx="814387" cy="1657350"/>
          </a:xfrm>
        </p:grpSpPr>
        <p:sp>
          <p:nvSpPr>
            <p:cNvPr id="7" name="梯形 6"/>
            <p:cNvSpPr/>
            <p:nvPr/>
          </p:nvSpPr>
          <p:spPr>
            <a:xfrm>
              <a:off x="4655688" y="2240070"/>
              <a:ext cx="814387" cy="1657350"/>
            </a:xfrm>
            <a:prstGeom prst="trapezoid">
              <a:avLst/>
            </a:prstGeom>
            <a:solidFill>
              <a:srgbClr val="39B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916717" y="3465225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29648" y="2240070"/>
            <a:ext cx="814387" cy="1657350"/>
            <a:chOff x="5429648" y="2240070"/>
            <a:chExt cx="814387" cy="1657350"/>
          </a:xfrm>
        </p:grpSpPr>
        <p:sp>
          <p:nvSpPr>
            <p:cNvPr id="11" name="梯形 10"/>
            <p:cNvSpPr/>
            <p:nvPr/>
          </p:nvSpPr>
          <p:spPr>
            <a:xfrm flipH="1" flipV="1">
              <a:off x="5429648" y="2240070"/>
              <a:ext cx="814387" cy="1657350"/>
            </a:xfrm>
            <a:prstGeom prst="trapezoid">
              <a:avLst/>
            </a:prstGeom>
            <a:solidFill>
              <a:srgbClr val="2A7E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677192" y="2295939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44036" y="2240070"/>
            <a:ext cx="814387" cy="1657350"/>
            <a:chOff x="6244036" y="2240070"/>
            <a:chExt cx="814387" cy="1657350"/>
          </a:xfrm>
        </p:grpSpPr>
        <p:sp>
          <p:nvSpPr>
            <p:cNvPr id="12" name="梯形 11"/>
            <p:cNvSpPr/>
            <p:nvPr/>
          </p:nvSpPr>
          <p:spPr>
            <a:xfrm>
              <a:off x="6244036" y="2240070"/>
              <a:ext cx="814387" cy="1657350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65494" y="3445847"/>
              <a:ext cx="328613" cy="328613"/>
            </a:xfrm>
            <a:prstGeom prst="ellipse">
              <a:avLst/>
            </a:prstGeom>
            <a:solidFill>
              <a:srgbClr val="39B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17996" y="2240070"/>
            <a:ext cx="814387" cy="1657350"/>
            <a:chOff x="7017996" y="2240070"/>
            <a:chExt cx="814387" cy="1657350"/>
          </a:xfrm>
        </p:grpSpPr>
        <p:sp>
          <p:nvSpPr>
            <p:cNvPr id="14" name="梯形 13"/>
            <p:cNvSpPr/>
            <p:nvPr/>
          </p:nvSpPr>
          <p:spPr>
            <a:xfrm flipH="1" flipV="1">
              <a:off x="7017996" y="2240070"/>
              <a:ext cx="814387" cy="1657350"/>
            </a:xfrm>
            <a:prstGeom prst="trapezoid">
              <a:avLst/>
            </a:prstGeom>
            <a:solidFill>
              <a:srgbClr val="FFB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60882" y="2305877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4271036" y="1735613"/>
            <a:ext cx="1583690" cy="568268"/>
            <a:chOff x="9201150" y="2040050"/>
            <a:chExt cx="1754553" cy="42019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624051" y="1212943"/>
            <a:ext cx="3106326" cy="1554060"/>
            <a:chOff x="7409114" y="784571"/>
            <a:chExt cx="3106326" cy="1554060"/>
          </a:xfrm>
        </p:grpSpPr>
        <p:sp>
          <p:nvSpPr>
            <p:cNvPr id="28" name="矩形 27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V="1">
            <a:off x="6625487" y="3774460"/>
            <a:ext cx="1583690" cy="568268"/>
            <a:chOff x="9201150" y="2040050"/>
            <a:chExt cx="1754553" cy="42019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573094" y="3852826"/>
            <a:ext cx="3106326" cy="1554060"/>
            <a:chOff x="7409114" y="784571"/>
            <a:chExt cx="3106326" cy="1554060"/>
          </a:xfrm>
        </p:grpSpPr>
        <p:sp>
          <p:nvSpPr>
            <p:cNvPr id="35" name="矩形 34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7542568" y="2470183"/>
            <a:ext cx="15836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486430" y="2039019"/>
            <a:ext cx="3106326" cy="1554060"/>
            <a:chOff x="7409114" y="784571"/>
            <a:chExt cx="3106326" cy="1554060"/>
          </a:xfrm>
        </p:grpSpPr>
        <p:sp>
          <p:nvSpPr>
            <p:cNvPr id="39" name="矩形 38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 flipV="1">
            <a:off x="3495584" y="3792386"/>
            <a:ext cx="1583690" cy="568268"/>
            <a:chOff x="9201150" y="2040050"/>
            <a:chExt cx="1754553" cy="420195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09388" y="3906278"/>
            <a:ext cx="3106326" cy="1554060"/>
            <a:chOff x="7409114" y="784571"/>
            <a:chExt cx="3106326" cy="1554060"/>
          </a:xfrm>
        </p:grpSpPr>
        <p:sp>
          <p:nvSpPr>
            <p:cNvPr id="45" name="矩形 44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</a:t>
              </a:r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 l="192" t="36130" r="-192" b="26239"/>
          <a:stretch>
            <a:fillRect/>
          </a:stretch>
        </p:blipFill>
        <p:spPr>
          <a:xfrm>
            <a:off x="-57152" y="-23446"/>
            <a:ext cx="12344400" cy="688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9854" y="2505914"/>
            <a:ext cx="37105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E9A"/>
                </a:solidFill>
                <a:effectLst/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+mn-cs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2A7E9A"/>
              </a:solidFill>
              <a:effectLst/>
              <a:uLnTx/>
              <a:uFillTx/>
              <a:latin typeface="印品粗朗体" panose="02000000000000000000" pitchFamily="2" charset="-122"/>
              <a:ea typeface="印品粗朗体" panose="02000000000000000000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79" y="1605526"/>
            <a:ext cx="2322777" cy="9815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48453" y="1147922"/>
            <a:ext cx="160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rPr>
              <a:t>你好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百变马丁" panose="02010601030101010101" pitchFamily="2" charset="-122"/>
              <a:ea typeface="百变马丁" panose="02010601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 rot="5400000">
            <a:off x="3630384" y="3254525"/>
            <a:ext cx="23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rPr>
              <a:t>HELLO SUMMER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百变马丁" panose="02010601030101010101" pitchFamily="2" charset="-122"/>
              <a:ea typeface="百变马丁" panose="02010601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7788" y="671494"/>
            <a:ext cx="4440425" cy="3500456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86896" y="925984"/>
            <a:ext cx="7082145" cy="1862048"/>
            <a:chOff x="4986896" y="925984"/>
            <a:chExt cx="7082145" cy="1862048"/>
          </a:xfrm>
        </p:grpSpPr>
        <p:sp>
          <p:nvSpPr>
            <p:cNvPr id="8" name="文本框 7"/>
            <p:cNvSpPr txBox="1"/>
            <p:nvPr/>
          </p:nvSpPr>
          <p:spPr>
            <a:xfrm>
              <a:off x="4986896" y="925984"/>
              <a:ext cx="70821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500" dirty="0" smtClean="0">
                  <a:solidFill>
                    <a:srgbClr val="2A7E9A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THANK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2A7E9A"/>
                </a:solidFill>
                <a:effectLst/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 t="18347" b="38357"/>
            <a:stretch>
              <a:fillRect/>
            </a:stretch>
          </p:blipFill>
          <p:spPr>
            <a:xfrm rot="381483">
              <a:off x="5607683" y="1289815"/>
              <a:ext cx="1850280" cy="11343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l="-4033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l="-4033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580070"/>
            <a:chOff x="2786062" y="2078819"/>
            <a:chExt cx="5948056" cy="2580070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  <a:endParaRPr lang="zh-CN" altLang="en-US" sz="80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573862"/>
              <a:chOff x="1670508" y="1975080"/>
              <a:chExt cx="2854112" cy="257386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070785" y="2979282"/>
                <a:ext cx="174919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96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01</a:t>
                </a:r>
                <a:endParaRPr lang="zh-CN" altLang="en-US" sz="96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t="51875"/>
          <a:stretch>
            <a:fillRect/>
          </a:stretch>
        </p:blipFill>
        <p:spPr>
          <a:xfrm>
            <a:off x="3809891" y="2107407"/>
            <a:ext cx="4572215" cy="330041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429500" y="2396974"/>
            <a:ext cx="2363133" cy="815614"/>
            <a:chOff x="7429500" y="2396974"/>
            <a:chExt cx="2363133" cy="815614"/>
          </a:xfrm>
        </p:grpSpPr>
        <p:sp>
          <p:nvSpPr>
            <p:cNvPr id="8" name="任意多边形 7"/>
            <p:cNvSpPr/>
            <p:nvPr/>
          </p:nvSpPr>
          <p:spPr>
            <a:xfrm>
              <a:off x="7429500" y="2548429"/>
              <a:ext cx="2157413" cy="664159"/>
            </a:xfrm>
            <a:custGeom>
              <a:avLst/>
              <a:gdLst>
                <a:gd name="connsiteX0" fmla="*/ 0 w 2157413"/>
                <a:gd name="connsiteY0" fmla="*/ 509096 h 664159"/>
                <a:gd name="connsiteX1" fmla="*/ 928688 w 2157413"/>
                <a:gd name="connsiteY1" fmla="*/ 637684 h 664159"/>
                <a:gd name="connsiteX2" fmla="*/ 1428750 w 2157413"/>
                <a:gd name="connsiteY2" fmla="*/ 51896 h 664159"/>
                <a:gd name="connsiteX3" fmla="*/ 2157413 w 2157413"/>
                <a:gd name="connsiteY3" fmla="*/ 66184 h 6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13" h="664159">
                  <a:moveTo>
                    <a:pt x="0" y="509096"/>
                  </a:moveTo>
                  <a:cubicBezTo>
                    <a:pt x="345281" y="611490"/>
                    <a:pt x="690563" y="713884"/>
                    <a:pt x="928688" y="637684"/>
                  </a:cubicBezTo>
                  <a:cubicBezTo>
                    <a:pt x="1166813" y="561484"/>
                    <a:pt x="1223963" y="147146"/>
                    <a:pt x="1428750" y="51896"/>
                  </a:cubicBezTo>
                  <a:cubicBezTo>
                    <a:pt x="1633537" y="-43354"/>
                    <a:pt x="1895475" y="11415"/>
                    <a:pt x="2157413" y="6618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9414014" y="2396974"/>
              <a:ext cx="378619" cy="378619"/>
            </a:xfrm>
            <a:prstGeom prst="ellipse">
              <a:avLst/>
            </a:prstGeom>
            <a:solidFill>
              <a:srgbClr val="FA71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719A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0529" y="2844669"/>
            <a:ext cx="3750975" cy="1472391"/>
            <a:chOff x="9478257" y="2685303"/>
            <a:chExt cx="3750975" cy="1472391"/>
          </a:xfrm>
        </p:grpSpPr>
        <p:sp>
          <p:nvSpPr>
            <p:cNvPr id="18" name="矩形 17"/>
            <p:cNvSpPr/>
            <p:nvPr/>
          </p:nvSpPr>
          <p:spPr>
            <a:xfrm>
              <a:off x="9532069" y="3326697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478257" y="2685303"/>
              <a:ext cx="20188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2294951" y="2520950"/>
            <a:ext cx="2363133" cy="815614"/>
            <a:chOff x="7429500" y="2396974"/>
            <a:chExt cx="2363133" cy="815614"/>
          </a:xfrm>
        </p:grpSpPr>
        <p:sp>
          <p:nvSpPr>
            <p:cNvPr id="22" name="任意多边形 21"/>
            <p:cNvSpPr/>
            <p:nvPr/>
          </p:nvSpPr>
          <p:spPr>
            <a:xfrm>
              <a:off x="7429500" y="2548429"/>
              <a:ext cx="2157413" cy="664159"/>
            </a:xfrm>
            <a:custGeom>
              <a:avLst/>
              <a:gdLst>
                <a:gd name="connsiteX0" fmla="*/ 0 w 2157413"/>
                <a:gd name="connsiteY0" fmla="*/ 509096 h 664159"/>
                <a:gd name="connsiteX1" fmla="*/ 928688 w 2157413"/>
                <a:gd name="connsiteY1" fmla="*/ 637684 h 664159"/>
                <a:gd name="connsiteX2" fmla="*/ 1428750 w 2157413"/>
                <a:gd name="connsiteY2" fmla="*/ 51896 h 664159"/>
                <a:gd name="connsiteX3" fmla="*/ 2157413 w 2157413"/>
                <a:gd name="connsiteY3" fmla="*/ 66184 h 6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13" h="664159">
                  <a:moveTo>
                    <a:pt x="0" y="509096"/>
                  </a:moveTo>
                  <a:cubicBezTo>
                    <a:pt x="345281" y="611490"/>
                    <a:pt x="690563" y="713884"/>
                    <a:pt x="928688" y="637684"/>
                  </a:cubicBezTo>
                  <a:cubicBezTo>
                    <a:pt x="1166813" y="561484"/>
                    <a:pt x="1223963" y="147146"/>
                    <a:pt x="1428750" y="51896"/>
                  </a:cubicBezTo>
                  <a:cubicBezTo>
                    <a:pt x="1633537" y="-43354"/>
                    <a:pt x="1895475" y="11415"/>
                    <a:pt x="2157413" y="6618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414014" y="2396974"/>
              <a:ext cx="378619" cy="378619"/>
            </a:xfrm>
            <a:prstGeom prst="ellipse">
              <a:avLst/>
            </a:prstGeom>
            <a:solidFill>
              <a:srgbClr val="2A7E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07054" y="2773350"/>
            <a:ext cx="3936151" cy="1546241"/>
            <a:chOff x="7560941" y="2685303"/>
            <a:chExt cx="3936151" cy="1546241"/>
          </a:xfrm>
        </p:grpSpPr>
        <p:sp>
          <p:nvSpPr>
            <p:cNvPr id="28" name="矩形 27"/>
            <p:cNvSpPr/>
            <p:nvPr/>
          </p:nvSpPr>
          <p:spPr>
            <a:xfrm>
              <a:off x="7560941" y="3400547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478257" y="2685303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33502" y="1885965"/>
            <a:ext cx="4812829" cy="1361786"/>
            <a:chOff x="1327597" y="1885965"/>
            <a:chExt cx="4812829" cy="136178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333502" y="3634422"/>
            <a:ext cx="4812829" cy="1361786"/>
            <a:chOff x="1327597" y="1885965"/>
            <a:chExt cx="4812829" cy="13617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 flipH="1">
            <a:off x="6140426" y="1885965"/>
            <a:ext cx="4812829" cy="1361786"/>
            <a:chOff x="1327597" y="1885965"/>
            <a:chExt cx="4812829" cy="136178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flipH="1">
            <a:off x="6140426" y="3634422"/>
            <a:ext cx="4812829" cy="1361786"/>
            <a:chOff x="1327597" y="1885965"/>
            <a:chExt cx="4812829" cy="136178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024436" y="2350293"/>
            <a:ext cx="2143125" cy="2143125"/>
          </a:xfrm>
          <a:custGeom>
            <a:avLst/>
            <a:gdLst>
              <a:gd name="connsiteX0" fmla="*/ 664255 w 2143125"/>
              <a:gd name="connsiteY0" fmla="*/ 0 h 2143125"/>
              <a:gd name="connsiteX1" fmla="*/ 1399861 w 2143125"/>
              <a:gd name="connsiteY1" fmla="*/ 0 h 2143125"/>
              <a:gd name="connsiteX2" fmla="*/ 1360757 w 2143125"/>
              <a:gd name="connsiteY2" fmla="*/ 72043 h 2143125"/>
              <a:gd name="connsiteX3" fmla="*/ 1319214 w 2143125"/>
              <a:gd name="connsiteY3" fmla="*/ 277813 h 2143125"/>
              <a:gd name="connsiteX4" fmla="*/ 1847852 w 2143125"/>
              <a:gd name="connsiteY4" fmla="*/ 806451 h 2143125"/>
              <a:gd name="connsiteX5" fmla="*/ 2053622 w 2143125"/>
              <a:gd name="connsiteY5" fmla="*/ 764908 h 2143125"/>
              <a:gd name="connsiteX6" fmla="*/ 2143125 w 2143125"/>
              <a:gd name="connsiteY6" fmla="*/ 716328 h 2143125"/>
              <a:gd name="connsiteX7" fmla="*/ 2143125 w 2143125"/>
              <a:gd name="connsiteY7" fmla="*/ 1568301 h 2143125"/>
              <a:gd name="connsiteX8" fmla="*/ 2053622 w 2143125"/>
              <a:gd name="connsiteY8" fmla="*/ 1519720 h 2143125"/>
              <a:gd name="connsiteX9" fmla="*/ 1847852 w 2143125"/>
              <a:gd name="connsiteY9" fmla="*/ 1478177 h 2143125"/>
              <a:gd name="connsiteX10" fmla="*/ 1319214 w 2143125"/>
              <a:gd name="connsiteY10" fmla="*/ 2006815 h 2143125"/>
              <a:gd name="connsiteX11" fmla="*/ 1329954 w 2143125"/>
              <a:gd name="connsiteY11" fmla="*/ 2113354 h 2143125"/>
              <a:gd name="connsiteX12" fmla="*/ 1339196 w 2143125"/>
              <a:gd name="connsiteY12" fmla="*/ 2143125 h 2143125"/>
              <a:gd name="connsiteX13" fmla="*/ 764618 w 2143125"/>
              <a:gd name="connsiteY13" fmla="*/ 2143125 h 2143125"/>
              <a:gd name="connsiteX14" fmla="*/ 773859 w 2143125"/>
              <a:gd name="connsiteY14" fmla="*/ 2113353 h 2143125"/>
              <a:gd name="connsiteX15" fmla="*/ 784599 w 2143125"/>
              <a:gd name="connsiteY15" fmla="*/ 2006814 h 2143125"/>
              <a:gd name="connsiteX16" fmla="*/ 255961 w 2143125"/>
              <a:gd name="connsiteY16" fmla="*/ 1478176 h 2143125"/>
              <a:gd name="connsiteX17" fmla="*/ 50191 w 2143125"/>
              <a:gd name="connsiteY17" fmla="*/ 1519719 h 2143125"/>
              <a:gd name="connsiteX18" fmla="*/ 0 w 2143125"/>
              <a:gd name="connsiteY18" fmla="*/ 1546962 h 2143125"/>
              <a:gd name="connsiteX19" fmla="*/ 0 w 2143125"/>
              <a:gd name="connsiteY19" fmla="*/ 791853 h 2143125"/>
              <a:gd name="connsiteX20" fmla="*/ 50191 w 2143125"/>
              <a:gd name="connsiteY20" fmla="*/ 819096 h 2143125"/>
              <a:gd name="connsiteX21" fmla="*/ 255961 w 2143125"/>
              <a:gd name="connsiteY21" fmla="*/ 860639 h 2143125"/>
              <a:gd name="connsiteX22" fmla="*/ 784599 w 2143125"/>
              <a:gd name="connsiteY22" fmla="*/ 332001 h 2143125"/>
              <a:gd name="connsiteX23" fmla="*/ 694316 w 2143125"/>
              <a:gd name="connsiteY23" fmla="*/ 36434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3125" h="2143125">
                <a:moveTo>
                  <a:pt x="664255" y="0"/>
                </a:moveTo>
                <a:lnTo>
                  <a:pt x="1399861" y="0"/>
                </a:lnTo>
                <a:lnTo>
                  <a:pt x="1360757" y="72043"/>
                </a:lnTo>
                <a:cubicBezTo>
                  <a:pt x="1334007" y="135289"/>
                  <a:pt x="1319214" y="204823"/>
                  <a:pt x="1319214" y="277813"/>
                </a:cubicBezTo>
                <a:cubicBezTo>
                  <a:pt x="1319214" y="569772"/>
                  <a:pt x="1555893" y="806451"/>
                  <a:pt x="1847852" y="806451"/>
                </a:cubicBezTo>
                <a:cubicBezTo>
                  <a:pt x="1920842" y="806451"/>
                  <a:pt x="1990377" y="791659"/>
                  <a:pt x="2053622" y="764908"/>
                </a:cubicBezTo>
                <a:lnTo>
                  <a:pt x="2143125" y="716328"/>
                </a:lnTo>
                <a:lnTo>
                  <a:pt x="2143125" y="1568301"/>
                </a:lnTo>
                <a:lnTo>
                  <a:pt x="2053622" y="1519720"/>
                </a:lnTo>
                <a:cubicBezTo>
                  <a:pt x="1990377" y="1492970"/>
                  <a:pt x="1920842" y="1478177"/>
                  <a:pt x="1847852" y="1478177"/>
                </a:cubicBezTo>
                <a:cubicBezTo>
                  <a:pt x="1555893" y="1478177"/>
                  <a:pt x="1319214" y="1714856"/>
                  <a:pt x="1319214" y="2006815"/>
                </a:cubicBezTo>
                <a:cubicBezTo>
                  <a:pt x="1319214" y="2043310"/>
                  <a:pt x="1322912" y="2078941"/>
                  <a:pt x="1329954" y="2113354"/>
                </a:cubicBezTo>
                <a:lnTo>
                  <a:pt x="1339196" y="2143125"/>
                </a:lnTo>
                <a:lnTo>
                  <a:pt x="764618" y="2143125"/>
                </a:lnTo>
                <a:lnTo>
                  <a:pt x="773859" y="2113353"/>
                </a:lnTo>
                <a:cubicBezTo>
                  <a:pt x="780901" y="2078940"/>
                  <a:pt x="784599" y="2043309"/>
                  <a:pt x="784599" y="2006814"/>
                </a:cubicBezTo>
                <a:cubicBezTo>
                  <a:pt x="784599" y="1714855"/>
                  <a:pt x="547920" y="1478176"/>
                  <a:pt x="255961" y="1478176"/>
                </a:cubicBezTo>
                <a:cubicBezTo>
                  <a:pt x="182972" y="1478176"/>
                  <a:pt x="113437" y="1492969"/>
                  <a:pt x="50191" y="1519719"/>
                </a:cubicBezTo>
                <a:lnTo>
                  <a:pt x="0" y="1546962"/>
                </a:lnTo>
                <a:lnTo>
                  <a:pt x="0" y="791853"/>
                </a:lnTo>
                <a:lnTo>
                  <a:pt x="50191" y="819096"/>
                </a:lnTo>
                <a:cubicBezTo>
                  <a:pt x="113437" y="845847"/>
                  <a:pt x="182972" y="860639"/>
                  <a:pt x="255961" y="860639"/>
                </a:cubicBezTo>
                <a:cubicBezTo>
                  <a:pt x="547920" y="860639"/>
                  <a:pt x="784599" y="623960"/>
                  <a:pt x="784599" y="332001"/>
                </a:cubicBezTo>
                <a:cubicBezTo>
                  <a:pt x="784599" y="222517"/>
                  <a:pt x="751316" y="120806"/>
                  <a:pt x="694316" y="36434"/>
                </a:cubicBezTo>
                <a:close/>
              </a:path>
            </a:pathLst>
          </a:custGeom>
          <a:solidFill>
            <a:srgbClr val="2A7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438900" y="2200269"/>
            <a:ext cx="839900" cy="839900"/>
            <a:chOff x="6438900" y="2200269"/>
            <a:chExt cx="839900" cy="839900"/>
          </a:xfrm>
        </p:grpSpPr>
        <p:sp>
          <p:nvSpPr>
            <p:cNvPr id="23" name="椭圆 22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1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37253" y="3920701"/>
            <a:ext cx="839900" cy="839900"/>
            <a:chOff x="6438900" y="2200269"/>
            <a:chExt cx="839900" cy="839900"/>
          </a:xfrm>
        </p:grpSpPr>
        <p:sp>
          <p:nvSpPr>
            <p:cNvPr id="27" name="椭圆 26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2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63328" y="2200269"/>
            <a:ext cx="839900" cy="839900"/>
            <a:chOff x="6438900" y="2200269"/>
            <a:chExt cx="839900" cy="839900"/>
          </a:xfrm>
        </p:grpSpPr>
        <p:sp>
          <p:nvSpPr>
            <p:cNvPr id="30" name="椭圆 29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3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61681" y="3920701"/>
            <a:ext cx="839900" cy="839900"/>
            <a:chOff x="6438900" y="2200269"/>
            <a:chExt cx="839900" cy="839900"/>
          </a:xfrm>
        </p:grpSpPr>
        <p:sp>
          <p:nvSpPr>
            <p:cNvPr id="33" name="椭圆 32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4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62557" y="1636000"/>
            <a:ext cx="3697163" cy="1404169"/>
            <a:chOff x="1062557" y="1636000"/>
            <a:chExt cx="3697163" cy="1404169"/>
          </a:xfrm>
        </p:grpSpPr>
        <p:sp>
          <p:nvSpPr>
            <p:cNvPr id="35" name="矩形 34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00934" y="1680210"/>
            <a:ext cx="3697163" cy="1404169"/>
            <a:chOff x="1062557" y="1636000"/>
            <a:chExt cx="3697163" cy="1404169"/>
          </a:xfrm>
        </p:grpSpPr>
        <p:sp>
          <p:nvSpPr>
            <p:cNvPr id="39" name="矩形 38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62557" y="3293536"/>
            <a:ext cx="3697163" cy="1404169"/>
            <a:chOff x="1062557" y="1636000"/>
            <a:chExt cx="3697163" cy="1404169"/>
          </a:xfrm>
        </p:grpSpPr>
        <p:sp>
          <p:nvSpPr>
            <p:cNvPr id="42" name="矩形 41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00934" y="3337746"/>
            <a:ext cx="3697163" cy="1404169"/>
            <a:chOff x="1062557" y="1636000"/>
            <a:chExt cx="3697163" cy="1404169"/>
          </a:xfrm>
        </p:grpSpPr>
        <p:sp>
          <p:nvSpPr>
            <p:cNvPr id="45" name="矩形 44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 smtClean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39BEAE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417645" y="2149436"/>
            <a:ext cx="9572625" cy="2586037"/>
          </a:xfrm>
          <a:custGeom>
            <a:avLst/>
            <a:gdLst>
              <a:gd name="connsiteX0" fmla="*/ 0 w 9572625"/>
              <a:gd name="connsiteY0" fmla="*/ 2586037 h 2586037"/>
              <a:gd name="connsiteX1" fmla="*/ 1443038 w 9572625"/>
              <a:gd name="connsiteY1" fmla="*/ 1328737 h 2586037"/>
              <a:gd name="connsiteX2" fmla="*/ 3943350 w 9572625"/>
              <a:gd name="connsiteY2" fmla="*/ 2114550 h 2586037"/>
              <a:gd name="connsiteX3" fmla="*/ 5657850 w 9572625"/>
              <a:gd name="connsiteY3" fmla="*/ 771525 h 2586037"/>
              <a:gd name="connsiteX4" fmla="*/ 8015288 w 9572625"/>
              <a:gd name="connsiteY4" fmla="*/ 1143000 h 2586037"/>
              <a:gd name="connsiteX5" fmla="*/ 9572625 w 9572625"/>
              <a:gd name="connsiteY5" fmla="*/ 0 h 25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2625" h="2586037">
                <a:moveTo>
                  <a:pt x="0" y="2586037"/>
                </a:moveTo>
                <a:cubicBezTo>
                  <a:pt x="392906" y="1996677"/>
                  <a:pt x="785813" y="1407318"/>
                  <a:pt x="1443038" y="1328737"/>
                </a:cubicBezTo>
                <a:cubicBezTo>
                  <a:pt x="2100263" y="1250156"/>
                  <a:pt x="3240881" y="2207419"/>
                  <a:pt x="3943350" y="2114550"/>
                </a:cubicBezTo>
                <a:cubicBezTo>
                  <a:pt x="4645819" y="2021681"/>
                  <a:pt x="4979194" y="933450"/>
                  <a:pt x="5657850" y="771525"/>
                </a:cubicBezTo>
                <a:cubicBezTo>
                  <a:pt x="6336506" y="609600"/>
                  <a:pt x="7362825" y="1271588"/>
                  <a:pt x="8015288" y="1143000"/>
                </a:cubicBezTo>
                <a:cubicBezTo>
                  <a:pt x="8667751" y="1014412"/>
                  <a:pt x="9120188" y="507206"/>
                  <a:pt x="9572625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22358" y="1614492"/>
            <a:ext cx="3697163" cy="2200874"/>
            <a:chOff x="947738" y="2136819"/>
            <a:chExt cx="3697163" cy="220087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screen"/>
            <a:srcRect t="18347" b="38357"/>
            <a:stretch>
              <a:fillRect/>
            </a:stretch>
          </p:blipFill>
          <p:spPr>
            <a:xfrm>
              <a:off x="2128263" y="3465513"/>
              <a:ext cx="1422598" cy="87218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947738" y="2136819"/>
              <a:ext cx="3697163" cy="1404169"/>
              <a:chOff x="1062557" y="1636000"/>
              <a:chExt cx="3697163" cy="140416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062557" y="2209172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901721" y="1636000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96719" y="994102"/>
            <a:ext cx="3697163" cy="2200874"/>
            <a:chOff x="947738" y="2136819"/>
            <a:chExt cx="3697163" cy="220087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screen"/>
            <a:srcRect t="18347" b="38357"/>
            <a:stretch>
              <a:fillRect/>
            </a:stretch>
          </p:blipFill>
          <p:spPr>
            <a:xfrm>
              <a:off x="2128263" y="3465513"/>
              <a:ext cx="1422598" cy="87218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947738" y="2136819"/>
              <a:ext cx="3697163" cy="1404169"/>
              <a:chOff x="1062557" y="1636000"/>
              <a:chExt cx="3697163" cy="140416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062557" y="2209172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901721" y="1636000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828711" y="2791828"/>
            <a:ext cx="3697163" cy="2027514"/>
            <a:chOff x="863065" y="1495932"/>
            <a:chExt cx="3697163" cy="202751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 cstate="screen"/>
            <a:srcRect t="18347" b="38357"/>
            <a:stretch>
              <a:fillRect/>
            </a:stretch>
          </p:blipFill>
          <p:spPr>
            <a:xfrm>
              <a:off x="1961902" y="1495932"/>
              <a:ext cx="1422598" cy="872180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863065" y="2119277"/>
              <a:ext cx="3697163" cy="1404169"/>
              <a:chOff x="977884" y="1618458"/>
              <a:chExt cx="3697163" cy="140416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977884" y="2191630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817048" y="1618458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554470" y="3759944"/>
            <a:ext cx="3697163" cy="2027514"/>
            <a:chOff x="863065" y="1495932"/>
            <a:chExt cx="3697163" cy="202751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 cstate="screen"/>
            <a:srcRect t="18347" b="38357"/>
            <a:stretch>
              <a:fillRect/>
            </a:stretch>
          </p:blipFill>
          <p:spPr>
            <a:xfrm>
              <a:off x="1961902" y="1495932"/>
              <a:ext cx="1422598" cy="872180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863065" y="2119277"/>
              <a:ext cx="3697163" cy="1404169"/>
              <a:chOff x="977884" y="1618458"/>
              <a:chExt cx="3697163" cy="140416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977884" y="2191630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817048" y="1618458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l="-4033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l="-4033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580070"/>
            <a:chOff x="2786062" y="2078819"/>
            <a:chExt cx="5948056" cy="2580070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 smtClean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  <a:endParaRPr lang="zh-CN" altLang="en-US" sz="80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555999"/>
              <a:chOff x="1670508" y="1975080"/>
              <a:chExt cx="2854112" cy="255599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15294" y="2669031"/>
                <a:ext cx="2060179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1500" dirty="0" smtClean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02</a:t>
                </a:r>
                <a:endParaRPr lang="zh-CN" altLang="en-US" sz="115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30740" y="3029565"/>
            <a:ext cx="4143375" cy="2197389"/>
            <a:chOff x="3914775" y="745836"/>
            <a:chExt cx="4143375" cy="2197389"/>
          </a:xfrm>
        </p:grpSpPr>
        <p:sp>
          <p:nvSpPr>
            <p:cNvPr id="2" name="矩形 1"/>
            <p:cNvSpPr/>
            <p:nvPr/>
          </p:nvSpPr>
          <p:spPr>
            <a:xfrm>
              <a:off x="3914775" y="745836"/>
              <a:ext cx="4143375" cy="2197389"/>
            </a:xfrm>
            <a:prstGeom prst="rect">
              <a:avLst/>
            </a:prstGeom>
            <a:solidFill>
              <a:srgbClr val="FFBEC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137881" y="1454118"/>
              <a:ext cx="3697163" cy="1404169"/>
              <a:chOff x="977884" y="1618458"/>
              <a:chExt cx="3697163" cy="140416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77884" y="2191630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17048" y="1618458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 smtClean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813279" y="1016363"/>
            <a:ext cx="4143375" cy="2883979"/>
            <a:chOff x="3914775" y="59246"/>
            <a:chExt cx="4143375" cy="2883979"/>
          </a:xfrm>
        </p:grpSpPr>
        <p:sp>
          <p:nvSpPr>
            <p:cNvPr id="18" name="矩形 17"/>
            <p:cNvSpPr/>
            <p:nvPr/>
          </p:nvSpPr>
          <p:spPr>
            <a:xfrm>
              <a:off x="3914775" y="745836"/>
              <a:ext cx="4143375" cy="2197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137881" y="59246"/>
              <a:ext cx="3697163" cy="2799041"/>
              <a:chOff x="863065" y="724405"/>
              <a:chExt cx="3697163" cy="279904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t="18347" b="38357"/>
              <a:stretch>
                <a:fillRect/>
              </a:stretch>
            </p:blipFill>
            <p:spPr>
              <a:xfrm rot="1292468">
                <a:off x="2231974" y="724405"/>
                <a:ext cx="2082381" cy="1276686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863065" y="2119277"/>
                <a:ext cx="3697163" cy="1404169"/>
                <a:chOff x="977884" y="1618458"/>
                <a:chExt cx="3697163" cy="1404169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977884" y="2191630"/>
                  <a:ext cx="3697163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dirty="0">
                      <a:solidFill>
                        <a:schemeClr val="bg2">
                          <a:lumMod val="10000"/>
                        </a:schemeClr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  <a:cs typeface="Open Sans" panose="020B0606030504020204" pitchFamily="34" charset="0"/>
                      <a:sym typeface="Arial" panose="020B0604020202020204" pitchFamily="34" charset="0"/>
                    </a:rPr>
                    <a:t>您的内容打在这里，或通过复制文本后在此选择粘贴，并选择只保留文字。</a:t>
                  </a:r>
                  <a:endParaRPr lang="en-US" altLang="zh-CN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817048" y="1618458"/>
                  <a:ext cx="2018835" cy="7462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3200" dirty="0" smtClean="0">
                      <a:solidFill>
                        <a:srgbClr val="39BEAE"/>
                      </a:solidFill>
                      <a:latin typeface="百变马丁" panose="02010601030101010101" pitchFamily="2" charset="-122"/>
                      <a:ea typeface="百变马丁" panose="02010601030101010101" pitchFamily="2" charset="-122"/>
                      <a:cs typeface="Open Sans" panose="020B0606030504020204" pitchFamily="34" charset="0"/>
                      <a:sym typeface="Arial" panose="020B0604020202020204" pitchFamily="34" charset="0"/>
                    </a:rPr>
                    <a:t>输入标题</a:t>
                  </a:r>
                  <a:endParaRPr lang="en-US" altLang="zh-CN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 l="17440" t="13635" r="47211" b="28702"/>
          <a:stretch>
            <a:fillRect/>
          </a:stretch>
        </p:blipFill>
        <p:spPr>
          <a:xfrm>
            <a:off x="3349014" y="1872758"/>
            <a:ext cx="1785937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读书分享会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演示</Application>
  <PresentationFormat>自定义</PresentationFormat>
  <Paragraphs>338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印品粗朗体</vt:lpstr>
      <vt:lpstr>百变马丁</vt:lpstr>
      <vt:lpstr>印品黑体</vt:lpstr>
      <vt:lpstr>黑体</vt:lpstr>
      <vt:lpstr>Open Sans</vt:lpstr>
      <vt:lpstr>等线</vt:lpstr>
      <vt:lpstr>微软雅黑</vt:lpstr>
      <vt:lpstr>Arial Unicode MS</vt:lpstr>
      <vt:lpstr>等线 Light</vt:lpstr>
      <vt:lpstr>等线</vt:lpstr>
      <vt:lpstr>等线</vt:lpstr>
      <vt:lpstr>Arial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卡通夏天</dc:title>
  <dc:creator>第一PPT</dc:creator>
  <cp:keywords>www.1ppt.com</cp:keywords>
  <dc:description>www.1ppt.com</dc:description>
  <cp:lastModifiedBy>Administrator</cp:lastModifiedBy>
  <cp:revision>48</cp:revision>
  <dcterms:created xsi:type="dcterms:W3CDTF">2018-04-18T06:17:00Z</dcterms:created>
  <dcterms:modified xsi:type="dcterms:W3CDTF">2020-04-26T02:17:41Z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