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9"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6364"/>
    <a:srgbClr val="1A6247"/>
    <a:srgbClr val="457474"/>
    <a:srgbClr val="345692"/>
    <a:srgbClr val="17C0D4"/>
    <a:srgbClr val="FFFFFF"/>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1" autoAdjust="0"/>
    <p:restoredTop sz="94660"/>
  </p:normalViewPr>
  <p:slideViewPr>
    <p:cSldViewPr snapToGrid="0">
      <p:cViewPr>
        <p:scale>
          <a:sx n="50" d="100"/>
          <a:sy n="50" d="100"/>
        </p:scale>
        <p:origin x="-420" y="-175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396364"/>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rgbClr val="457474"/>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rgbClr val="1A6247"/>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overlap val="-27"/>
        <c:axId val="387271680"/>
        <c:axId val="387289856"/>
      </c:barChart>
      <c:catAx>
        <c:axId val="387271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95000"/>
                    <a:lumOff val="5000"/>
                  </a:schemeClr>
                </a:solidFill>
                <a:latin typeface="字魂36号-正文宋楷" panose="02000000000000000000" pitchFamily="2" charset="-122"/>
                <a:ea typeface="字魂36号-正文宋楷" panose="02000000000000000000" pitchFamily="2" charset="-122"/>
                <a:cs typeface="+mn-cs"/>
              </a:defRPr>
            </a:pPr>
          </a:p>
        </c:txPr>
        <c:crossAx val="387289856"/>
        <c:crosses val="autoZero"/>
        <c:auto val="1"/>
        <c:lblAlgn val="ctr"/>
        <c:lblOffset val="100"/>
        <c:noMultiLvlLbl val="0"/>
      </c:catAx>
      <c:valAx>
        <c:axId val="387289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95000"/>
                    <a:lumOff val="5000"/>
                  </a:schemeClr>
                </a:solidFill>
                <a:latin typeface="字魂36号-正文宋楷" panose="02000000000000000000" pitchFamily="2" charset="-122"/>
                <a:ea typeface="字魂36号-正文宋楷" panose="02000000000000000000" pitchFamily="2" charset="-122"/>
                <a:cs typeface="+mn-cs"/>
              </a:defRPr>
            </a:pPr>
          </a:p>
        </c:txPr>
        <c:crossAx val="38727168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zh-CN" sz="1195" b="0" i="0" u="none" strike="noStrike" kern="1200" baseline="0">
                <a:solidFill>
                  <a:schemeClr val="tx1">
                    <a:lumMod val="95000"/>
                    <a:lumOff val="5000"/>
                  </a:schemeClr>
                </a:solidFill>
                <a:latin typeface="字魂36号-正文宋楷" panose="02000000000000000000" pitchFamily="2" charset="-122"/>
                <a:ea typeface="字魂36号-正文宋楷" panose="02000000000000000000" pitchFamily="2" charset="-122"/>
                <a:cs typeface="+mn-cs"/>
              </a:defRPr>
            </a:pPr>
          </a:p>
        </c:txPr>
      </c:legendEntry>
      <c:legendEntry>
        <c:idx val="1"/>
        <c:txPr>
          <a:bodyPr rot="0" spcFirstLastPara="1" vertOverflow="ellipsis" vert="horz" wrap="square" anchor="ctr" anchorCtr="1"/>
          <a:lstStyle/>
          <a:p>
            <a:pPr>
              <a:defRPr lang="zh-CN" sz="1195" b="0" i="0" u="none" strike="noStrike" kern="1200" baseline="0">
                <a:solidFill>
                  <a:schemeClr val="tx1">
                    <a:lumMod val="95000"/>
                    <a:lumOff val="5000"/>
                  </a:schemeClr>
                </a:solidFill>
                <a:latin typeface="字魂36号-正文宋楷" panose="02000000000000000000" pitchFamily="2" charset="-122"/>
                <a:ea typeface="字魂36号-正文宋楷" panose="02000000000000000000" pitchFamily="2" charset="-122"/>
                <a:cs typeface="+mn-cs"/>
              </a:defRPr>
            </a:pPr>
          </a:p>
        </c:txPr>
      </c:legendEntry>
      <c:legendEntry>
        <c:idx val="2"/>
        <c:txPr>
          <a:bodyPr rot="0" spcFirstLastPara="1" vertOverflow="ellipsis" vert="horz" wrap="square" anchor="ctr" anchorCtr="1"/>
          <a:lstStyle/>
          <a:p>
            <a:pPr>
              <a:defRPr lang="zh-CN" sz="1195" b="0" i="0" u="none" strike="noStrike" kern="1200" baseline="0">
                <a:solidFill>
                  <a:schemeClr val="tx1">
                    <a:lumMod val="95000"/>
                    <a:lumOff val="5000"/>
                  </a:schemeClr>
                </a:solidFill>
                <a:latin typeface="字魂36号-正文宋楷" panose="02000000000000000000" pitchFamily="2" charset="-122"/>
                <a:ea typeface="字魂36号-正文宋楷" panose="02000000000000000000" pitchFamily="2" charset="-122"/>
                <a:cs typeface="+mn-cs"/>
              </a:defRPr>
            </a:pPr>
          </a:p>
        </c:txPr>
      </c:legendEntry>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95000"/>
                  <a:lumOff val="5000"/>
                </a:schemeClr>
              </a:solidFill>
              <a:latin typeface="字魂36号-正文宋楷" panose="02000000000000000000" pitchFamily="2" charset="-122"/>
              <a:ea typeface="字魂36号-正文宋楷" panose="02000000000000000000" pitchFamily="2" charset="-122"/>
              <a:cs typeface="+mn-cs"/>
            </a:defRPr>
          </a:pPr>
        </a:p>
      </c:txPr>
    </c:legend>
    <c:plotVisOnly val="1"/>
    <c:dispBlanksAs val="gap"/>
    <c:showDLblsOverMax val="0"/>
  </c:chart>
  <c:spPr>
    <a:noFill/>
    <a:ln>
      <a:noFill/>
    </a:ln>
    <a:effectLst/>
  </c:spPr>
  <c:txPr>
    <a:bodyPr/>
    <a:lstStyle/>
    <a:p>
      <a:pPr>
        <a:defRPr lang="zh-CN">
          <a:solidFill>
            <a:schemeClr val="tx1">
              <a:lumMod val="95000"/>
              <a:lumOff val="5000"/>
            </a:schemeClr>
          </a:solidFill>
          <a:latin typeface="字魂36号-正文宋楷" panose="02000000000000000000" pitchFamily="2" charset="-122"/>
          <a:ea typeface="字魂36号-正文宋楷" panose="02000000000000000000" pitchFamily="2" charset="-122"/>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screen"/>
          <a:srcRect/>
          <a:stretch>
            <a:fillRect/>
          </a:stretch>
        </p:blipFill>
        <p:spPr>
          <a:xfrm>
            <a:off x="-1" y="0"/>
            <a:ext cx="12192001" cy="6858000"/>
          </a:xfrm>
          <a:prstGeom prst="rect">
            <a:avLst/>
          </a:prstGeom>
        </p:spPr>
      </p:pic>
      <p:sp>
        <p:nvSpPr>
          <p:cNvPr id="3" name="矩形 2"/>
          <p:cNvSpPr/>
          <p:nvPr userDrawn="1"/>
        </p:nvSpPr>
        <p:spPr>
          <a:xfrm>
            <a:off x="241300" y="242713"/>
            <a:ext cx="11709400" cy="6372575"/>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18"/>
          <p:cNvGrpSpPr/>
          <p:nvPr userDrawn="1"/>
        </p:nvGrpSpPr>
        <p:grpSpPr>
          <a:xfrm>
            <a:off x="666645" y="490167"/>
            <a:ext cx="4136069" cy="701301"/>
            <a:chOff x="1258316" y="480642"/>
            <a:chExt cx="4136069" cy="701301"/>
          </a:xfrm>
        </p:grpSpPr>
        <p:sp>
          <p:nvSpPr>
            <p:cNvPr id="5" name="文本框 4"/>
            <p:cNvSpPr txBox="1"/>
            <p:nvPr/>
          </p:nvSpPr>
          <p:spPr>
            <a:xfrm>
              <a:off x="1258316" y="480642"/>
              <a:ext cx="2339102"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mj-ea"/>
                  <a:ea typeface="+mj-ea"/>
                </a:rPr>
                <a:t>添加你的标题</a:t>
              </a:r>
              <a:endParaRPr lang="zh-CN" altLang="en-US" sz="2800" b="1" dirty="0">
                <a:solidFill>
                  <a:schemeClr val="tx1">
                    <a:lumMod val="75000"/>
                    <a:lumOff val="25000"/>
                  </a:schemeClr>
                </a:solidFill>
                <a:latin typeface="+mj-ea"/>
                <a:ea typeface="+mj-ea"/>
              </a:endParaRPr>
            </a:p>
          </p:txBody>
        </p:sp>
        <p:sp>
          <p:nvSpPr>
            <p:cNvPr id="6" name="文本框 5"/>
            <p:cNvSpPr txBox="1"/>
            <p:nvPr/>
          </p:nvSpPr>
          <p:spPr>
            <a:xfrm>
              <a:off x="1258316" y="951111"/>
              <a:ext cx="4136069" cy="230832"/>
            </a:xfrm>
            <a:prstGeom prst="rect">
              <a:avLst/>
            </a:prstGeom>
            <a:noFill/>
          </p:spPr>
          <p:txBody>
            <a:bodyPr wrap="none" rtlCol="0">
              <a:spAutoFit/>
              <a:scene3d>
                <a:camera prst="orthographicFront"/>
                <a:lightRig rig="threePt" dir="t"/>
              </a:scene3d>
              <a:sp3d contourW="12700"/>
            </a:bodyPr>
            <a:lstStyle/>
            <a:p>
              <a:r>
                <a:rPr lang="en-US" altLang="zh-CN" sz="900" dirty="0">
                  <a:solidFill>
                    <a:schemeClr val="tx1">
                      <a:lumMod val="85000"/>
                      <a:lumOff val="15000"/>
                    </a:schemeClr>
                  </a:solidFill>
                  <a:latin typeface="Century Gothic" panose="020B0502020202020204" pitchFamily="34" charset="0"/>
                  <a:ea typeface="+mj-ea"/>
                </a:rPr>
                <a:t>print the presentation and make it into a film to be used in a wider field</a:t>
              </a:r>
              <a:endParaRPr lang="zh-CN" altLang="en-US" sz="900" dirty="0">
                <a:solidFill>
                  <a:schemeClr val="tx1">
                    <a:lumMod val="85000"/>
                    <a:lumOff val="15000"/>
                  </a:schemeClr>
                </a:solidFill>
                <a:latin typeface="Century Gothic" panose="020B0502020202020204" pitchFamily="34" charset="0"/>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screen"/>
          <a:srcRect/>
          <a:stretch>
            <a:fillRect/>
          </a:stretch>
        </p:blipFill>
        <p:spPr>
          <a:xfrm>
            <a:off x="-1" y="0"/>
            <a:ext cx="12192001" cy="6858000"/>
          </a:xfrm>
          <a:prstGeom prst="rect">
            <a:avLst/>
          </a:prstGeom>
        </p:spPr>
      </p:pic>
      <p:sp>
        <p:nvSpPr>
          <p:cNvPr id="3" name="矩形 2"/>
          <p:cNvSpPr/>
          <p:nvPr userDrawn="1"/>
        </p:nvSpPr>
        <p:spPr>
          <a:xfrm>
            <a:off x="241300" y="242713"/>
            <a:ext cx="11709400" cy="6372575"/>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8325228" y="6545425"/>
            <a:ext cx="775136" cy="230832"/>
          </a:xfrm>
          <a:prstGeom prst="rect">
            <a:avLst/>
          </a:prstGeom>
        </p:spPr>
        <p:txBody>
          <a:bodyPr wrap="square">
            <a:spAutoFit/>
          </a:bodyPr>
          <a:lstStyle/>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模板下载：</a:t>
            </a:r>
            <a:r>
              <a:rPr lang="en-US" altLang="zh-CN" sz="100" dirty="0">
                <a:solidFill>
                  <a:prstClr val="white"/>
                </a:solidFill>
                <a:ea typeface="宋体" panose="02010600030101010101" pitchFamily="2" charset="-122"/>
              </a:rPr>
              <a:t>www.1ppt.com/moban/          </a:t>
            </a:r>
            <a:r>
              <a:rPr lang="zh-CN" altLang="en-US" sz="100" dirty="0">
                <a:solidFill>
                  <a:prstClr val="white"/>
                </a:solidFill>
                <a:ea typeface="宋体" panose="02010600030101010101" pitchFamily="2" charset="-122"/>
              </a:rPr>
              <a:t>行业</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www.1ppt.com/hangye/ </a:t>
            </a:r>
            <a:endParaRPr lang="en-US" altLang="zh-CN" sz="100" dirty="0">
              <a:solidFill>
                <a:prstClr val="white"/>
              </a:solidFill>
              <a:ea typeface="宋体" panose="02010600030101010101" pitchFamily="2" charset="-122"/>
            </a:endParaRPr>
          </a:p>
          <a:p>
            <a:pPr defTabSz="914400"/>
            <a:r>
              <a:rPr lang="zh-CN" altLang="en-US" sz="100" dirty="0">
                <a:solidFill>
                  <a:prstClr val="white"/>
                </a:solidFill>
                <a:ea typeface="宋体" panose="02010600030101010101" pitchFamily="2" charset="-122"/>
              </a:rPr>
              <a:t>节日</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www.1ppt.com/jieri/          PPT</a:t>
            </a:r>
            <a:r>
              <a:rPr lang="zh-CN" altLang="en-US" sz="100" dirty="0">
                <a:solidFill>
                  <a:prstClr val="white"/>
                </a:solidFill>
                <a:ea typeface="宋体" panose="02010600030101010101" pitchFamily="2" charset="-122"/>
              </a:rPr>
              <a:t>素材：</a:t>
            </a:r>
            <a:r>
              <a:rPr lang="en-US" altLang="zh-CN" sz="100" dirty="0">
                <a:solidFill>
                  <a:prstClr val="white"/>
                </a:solidFill>
                <a:ea typeface="宋体" panose="02010600030101010101" pitchFamily="2" charset="-122"/>
              </a:rPr>
              <a:t>www.1ppt.com/sucai/</a:t>
            </a:r>
            <a:endParaRPr lang="en-US" altLang="zh-CN" sz="100" dirty="0">
              <a:solidFill>
                <a:prstClr val="white"/>
              </a:solidFill>
              <a:ea typeface="宋体" panose="02010600030101010101" pitchFamily="2" charset="-122"/>
            </a:endParaRPr>
          </a:p>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背景图片：</a:t>
            </a:r>
            <a:r>
              <a:rPr lang="en-US" altLang="zh-CN" sz="100" dirty="0">
                <a:solidFill>
                  <a:prstClr val="white"/>
                </a:solidFill>
                <a:ea typeface="宋体" panose="02010600030101010101" pitchFamily="2" charset="-122"/>
              </a:rPr>
              <a:t>www.1ppt.com/beijing/        PPT</a:t>
            </a:r>
            <a:r>
              <a:rPr lang="zh-CN" altLang="en-US" sz="100" dirty="0">
                <a:solidFill>
                  <a:prstClr val="white"/>
                </a:solidFill>
                <a:ea typeface="宋体" panose="02010600030101010101" pitchFamily="2" charset="-122"/>
              </a:rPr>
              <a:t>图表：</a:t>
            </a:r>
            <a:r>
              <a:rPr lang="en-US" altLang="zh-CN" sz="100" dirty="0">
                <a:solidFill>
                  <a:prstClr val="white"/>
                </a:solidFill>
                <a:ea typeface="宋体" panose="02010600030101010101" pitchFamily="2" charset="-122"/>
              </a:rPr>
              <a:t>www.1ppt.com/tubiao/      </a:t>
            </a:r>
            <a:endParaRPr lang="en-US" altLang="zh-CN" sz="100" dirty="0">
              <a:solidFill>
                <a:prstClr val="white"/>
              </a:solidFill>
              <a:ea typeface="宋体" panose="02010600030101010101" pitchFamily="2" charset="-122"/>
            </a:endParaRPr>
          </a:p>
          <a:p>
            <a:pPr defTabSz="914400"/>
            <a:r>
              <a:rPr lang="zh-CN" altLang="en-US" sz="100" dirty="0">
                <a:solidFill>
                  <a:prstClr val="white"/>
                </a:solidFill>
                <a:ea typeface="宋体" panose="02010600030101010101" pitchFamily="2" charset="-122"/>
              </a:rPr>
              <a:t>精美</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下载：</a:t>
            </a:r>
            <a:r>
              <a:rPr lang="en-US" altLang="zh-CN" sz="100" dirty="0">
                <a:solidFill>
                  <a:prstClr val="white"/>
                </a:solidFill>
                <a:ea typeface="宋体" panose="02010600030101010101" pitchFamily="2" charset="-122"/>
              </a:rPr>
              <a:t>www.1ppt.com/xiazai/         PPT</a:t>
            </a:r>
            <a:r>
              <a:rPr lang="zh-CN" altLang="en-US" sz="100" dirty="0">
                <a:solidFill>
                  <a:prstClr val="white"/>
                </a:solidFill>
                <a:ea typeface="宋体" panose="02010600030101010101" pitchFamily="2" charset="-122"/>
              </a:rPr>
              <a:t>教程： </a:t>
            </a:r>
            <a:r>
              <a:rPr lang="en-US" altLang="zh-CN" sz="100" dirty="0">
                <a:solidFill>
                  <a:prstClr val="white"/>
                </a:solidFill>
                <a:ea typeface="宋体" panose="02010600030101010101" pitchFamily="2" charset="-122"/>
              </a:rPr>
              <a:t>www.1ppt.com/powerpoint/      </a:t>
            </a:r>
            <a:endParaRPr lang="en-US" altLang="zh-CN" sz="100" dirty="0">
              <a:solidFill>
                <a:prstClr val="white"/>
              </a:solidFill>
              <a:ea typeface="宋体" panose="02010600030101010101" pitchFamily="2" charset="-122"/>
            </a:endParaRPr>
          </a:p>
          <a:p>
            <a:pPr defTabSz="914400"/>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课件：</a:t>
            </a:r>
            <a:r>
              <a:rPr lang="en-US" altLang="zh-CN" sz="100" dirty="0">
                <a:solidFill>
                  <a:prstClr val="white"/>
                </a:solidFill>
                <a:ea typeface="宋体" panose="02010600030101010101" pitchFamily="2" charset="-122"/>
              </a:rPr>
              <a:t>www.1ppt.com/kejian/             </a:t>
            </a:r>
            <a:r>
              <a:rPr lang="zh-CN" altLang="en-US" sz="100" dirty="0">
                <a:solidFill>
                  <a:prstClr val="white"/>
                </a:solidFill>
                <a:ea typeface="宋体" panose="02010600030101010101" pitchFamily="2" charset="-122"/>
              </a:rPr>
              <a:t>字体下载：</a:t>
            </a:r>
            <a:r>
              <a:rPr lang="en-US" altLang="zh-CN" sz="100" dirty="0">
                <a:solidFill>
                  <a:prstClr val="white"/>
                </a:solidFill>
                <a:ea typeface="宋体" panose="02010600030101010101" pitchFamily="2" charset="-122"/>
              </a:rPr>
              <a:t>www.1ppt.com/ziti/</a:t>
            </a:r>
            <a:endParaRPr lang="en-US" altLang="zh-CN" sz="100" dirty="0">
              <a:solidFill>
                <a:prstClr val="white"/>
              </a:solidFill>
              <a:ea typeface="宋体" panose="02010600030101010101" pitchFamily="2" charset="-122"/>
            </a:endParaRPr>
          </a:p>
          <a:p>
            <a:pPr defTabSz="914400"/>
            <a:r>
              <a:rPr lang="zh-CN" altLang="en-US" sz="100" dirty="0">
                <a:solidFill>
                  <a:prstClr val="white"/>
                </a:solidFill>
                <a:ea typeface="宋体" panose="02010600030101010101" pitchFamily="2" charset="-122"/>
              </a:rPr>
              <a:t>工作总结</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a:t>
            </a:r>
            <a:r>
              <a:rPr lang="en-US" altLang="zh-CN" sz="100" dirty="0">
                <a:solidFill>
                  <a:prstClr val="white"/>
                </a:solidFill>
                <a:ea typeface="宋体" panose="02010600030101010101" pitchFamily="2" charset="-122"/>
              </a:rPr>
              <a:t>www.1ppt.com/xiazai/zongjie/ </a:t>
            </a:r>
            <a:r>
              <a:rPr lang="zh-CN" altLang="en-US" sz="100" dirty="0">
                <a:solidFill>
                  <a:prstClr val="white"/>
                </a:solidFill>
                <a:ea typeface="宋体" panose="02010600030101010101" pitchFamily="2" charset="-122"/>
              </a:rPr>
              <a:t>工作计划：</a:t>
            </a:r>
            <a:r>
              <a:rPr lang="en-US" altLang="zh-CN" sz="100" dirty="0">
                <a:solidFill>
                  <a:prstClr val="white"/>
                </a:solidFill>
                <a:ea typeface="宋体" panose="02010600030101010101" pitchFamily="2" charset="-122"/>
              </a:rPr>
              <a:t>www.1ppt.com/xiazai/jihua/</a:t>
            </a:r>
            <a:endParaRPr lang="en-US" altLang="zh-CN" sz="100" dirty="0">
              <a:solidFill>
                <a:prstClr val="white"/>
              </a:solidFill>
              <a:ea typeface="宋体" panose="02010600030101010101" pitchFamily="2" charset="-122"/>
            </a:endParaRPr>
          </a:p>
          <a:p>
            <a:pPr defTabSz="914400"/>
            <a:r>
              <a:rPr lang="zh-CN" altLang="en-US" sz="100" dirty="0">
                <a:solidFill>
                  <a:prstClr val="white"/>
                </a:solidFill>
                <a:ea typeface="宋体" panose="02010600030101010101" pitchFamily="2" charset="-122"/>
              </a:rPr>
              <a:t>商务</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www.1ppt.com/moban/shangwu/  </a:t>
            </a:r>
            <a:r>
              <a:rPr lang="zh-CN" altLang="en-US" sz="100" dirty="0">
                <a:solidFill>
                  <a:prstClr val="white"/>
                </a:solidFill>
                <a:ea typeface="宋体" panose="02010600030101010101" pitchFamily="2" charset="-122"/>
              </a:rPr>
              <a:t>个人简历</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a:t>
            </a:r>
            <a:r>
              <a:rPr lang="en-US" altLang="zh-CN" sz="100" dirty="0">
                <a:solidFill>
                  <a:prstClr val="white"/>
                </a:solidFill>
                <a:ea typeface="宋体" panose="02010600030101010101" pitchFamily="2" charset="-122"/>
              </a:rPr>
              <a:t>www.1ppt.com/xiazai/jianli/  </a:t>
            </a:r>
            <a:endParaRPr lang="en-US" altLang="zh-CN" sz="100" dirty="0">
              <a:solidFill>
                <a:prstClr val="white"/>
              </a:solidFill>
              <a:ea typeface="宋体" panose="02010600030101010101" pitchFamily="2" charset="-122"/>
            </a:endParaRPr>
          </a:p>
          <a:p>
            <a:pPr defTabSz="914400"/>
            <a:r>
              <a:rPr lang="zh-CN" altLang="en-US" sz="100" dirty="0">
                <a:solidFill>
                  <a:prstClr val="white"/>
                </a:solidFill>
                <a:ea typeface="宋体" panose="02010600030101010101" pitchFamily="2" charset="-122"/>
              </a:rPr>
              <a:t>毕业答辩</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a:t>
            </a:r>
            <a:r>
              <a:rPr lang="en-US" altLang="zh-CN" sz="100" dirty="0">
                <a:solidFill>
                  <a:prstClr val="white"/>
                </a:solidFill>
                <a:ea typeface="宋体" panose="02010600030101010101" pitchFamily="2" charset="-122"/>
              </a:rPr>
              <a:t>www.1ppt.com/xiazai/dabian/  </a:t>
            </a:r>
            <a:r>
              <a:rPr lang="zh-CN" altLang="en-US" sz="100" dirty="0">
                <a:solidFill>
                  <a:prstClr val="white"/>
                </a:solidFill>
                <a:ea typeface="宋体" panose="02010600030101010101" pitchFamily="2" charset="-122"/>
              </a:rPr>
              <a:t>工作汇报</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a:t>
            </a:r>
            <a:r>
              <a:rPr lang="en-US" altLang="zh-CN" sz="100" dirty="0">
                <a:solidFill>
                  <a:prstClr val="white"/>
                </a:solidFill>
                <a:ea typeface="宋体" panose="02010600030101010101" pitchFamily="2" charset="-122"/>
              </a:rPr>
              <a:t>www.1ppt.com/xiazai/huibao/    </a:t>
            </a:r>
            <a:endParaRPr lang="en-US" altLang="zh-CN" sz="100" dirty="0">
              <a:solidFill>
                <a:prstClr val="white"/>
              </a:solidFill>
              <a:ea typeface="宋体" panose="02010600030101010101" pitchFamily="2" charset="-122"/>
            </a:endParaRPr>
          </a:p>
          <a:p>
            <a:pPr defTabSz="914400"/>
            <a:r>
              <a:rPr lang="en-US" altLang="zh-CN" sz="100" dirty="0">
                <a:solidFill>
                  <a:prstClr val="white"/>
                </a:solidFill>
                <a:ea typeface="宋体" panose="02010600030101010101" pitchFamily="2" charset="-122"/>
              </a:rPr>
              <a:t> </a:t>
            </a:r>
            <a:endParaRPr lang="en-US" altLang="zh-CN" sz="100" dirty="0">
              <a:solidFill>
                <a:prstClr val="white"/>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chart" Target="../charts/chart1.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srcRect/>
          <a:stretch>
            <a:fillRect/>
          </a:stretch>
        </p:blipFill>
        <p:spPr>
          <a:xfrm>
            <a:off x="0" y="3220570"/>
            <a:ext cx="12192000" cy="4612341"/>
          </a:xfrm>
          <a:prstGeom prst="rect">
            <a:avLst/>
          </a:prstGeom>
        </p:spPr>
      </p:pic>
      <p:grpSp>
        <p:nvGrpSpPr>
          <p:cNvPr id="5" name="组 4"/>
          <p:cNvGrpSpPr/>
          <p:nvPr/>
        </p:nvGrpSpPr>
        <p:grpSpPr>
          <a:xfrm>
            <a:off x="824130" y="321939"/>
            <a:ext cx="3792071" cy="5230906"/>
            <a:chOff x="1438835" y="0"/>
            <a:chExt cx="3792071" cy="7171403"/>
          </a:xfrm>
          <a:effectLst>
            <a:outerShdw blurRad="63500" sx="102000" sy="102000" algn="ctr" rotWithShape="0">
              <a:prstClr val="black">
                <a:alpha val="40000"/>
              </a:prstClr>
            </a:outerShdw>
          </a:effectLst>
        </p:grpSpPr>
        <p:sp>
          <p:nvSpPr>
            <p:cNvPr id="3" name="矩形 2"/>
            <p:cNvSpPr/>
            <p:nvPr/>
          </p:nvSpPr>
          <p:spPr>
            <a:xfrm>
              <a:off x="1438835" y="0"/>
              <a:ext cx="3792071" cy="7171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字魂36号-正文宋楷" panose="02000000000000000000" pitchFamily="2" charset="-122"/>
                <a:ea typeface="字魂36号-正文宋楷" panose="02000000000000000000" pitchFamily="2" charset="-122"/>
              </a:endParaRPr>
            </a:p>
          </p:txBody>
        </p:sp>
        <p:sp>
          <p:nvSpPr>
            <p:cNvPr id="4" name="矩形 3"/>
            <p:cNvSpPr/>
            <p:nvPr/>
          </p:nvSpPr>
          <p:spPr>
            <a:xfrm>
              <a:off x="1627093" y="0"/>
              <a:ext cx="3415553" cy="6858000"/>
            </a:xfrm>
            <a:prstGeom prst="rect">
              <a:avLst/>
            </a:prstGeom>
            <a:solidFill>
              <a:srgbClr val="396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字魂36号-正文宋楷" panose="02000000000000000000" pitchFamily="2" charset="-122"/>
                <a:ea typeface="字魂36号-正文宋楷" panose="02000000000000000000" pitchFamily="2" charset="-122"/>
              </a:endParaRPr>
            </a:p>
          </p:txBody>
        </p:sp>
      </p:grpSp>
      <p:pic>
        <p:nvPicPr>
          <p:cNvPr id="8" name="图片 7"/>
          <p:cNvPicPr>
            <a:picLocks noChangeAspect="1"/>
          </p:cNvPicPr>
          <p:nvPr/>
        </p:nvPicPr>
        <p:blipFill>
          <a:blip r:embed="rId2"/>
          <a:stretch>
            <a:fillRect/>
          </a:stretch>
        </p:blipFill>
        <p:spPr>
          <a:xfrm>
            <a:off x="1012388" y="2473260"/>
            <a:ext cx="3293887" cy="3293887"/>
          </a:xfrm>
          <a:prstGeom prst="rect">
            <a:avLst/>
          </a:prstGeom>
        </p:spPr>
      </p:pic>
      <p:sp>
        <p:nvSpPr>
          <p:cNvPr id="11" name="文本框 10"/>
          <p:cNvSpPr txBox="1"/>
          <p:nvPr/>
        </p:nvSpPr>
        <p:spPr>
          <a:xfrm>
            <a:off x="5318663" y="863847"/>
            <a:ext cx="5903508" cy="677108"/>
          </a:xfrm>
          <a:prstGeom prst="rect">
            <a:avLst/>
          </a:prstGeom>
          <a:noFill/>
        </p:spPr>
        <p:txBody>
          <a:bodyPr wrap="square" lIns="0" tIns="0" rIns="0" bIns="0" rtlCol="0" anchor="t">
            <a:spAutoFit/>
          </a:bodyPr>
          <a:lstStyle/>
          <a:p>
            <a:pPr lvl="0" algn="ctr"/>
            <a:r>
              <a:rPr lang="zh-CN" altLang="en-US" sz="4400" b="1" dirty="0" smtClean="0">
                <a:solidFill>
                  <a:srgbClr val="396364"/>
                </a:solidFill>
                <a:latin typeface="字魂36号-正文宋楷" panose="02000000000000000000" pitchFamily="2" charset="-122"/>
                <a:ea typeface="字魂36号-正文宋楷" panose="02000000000000000000" pitchFamily="2" charset="-122"/>
                <a:sym typeface="+mn-ea"/>
              </a:rPr>
              <a:t>爱护树木保护森林</a:t>
            </a:r>
            <a:r>
              <a:rPr lang="en-US" altLang="zh-CN" sz="4400" b="1" dirty="0" smtClean="0">
                <a:solidFill>
                  <a:srgbClr val="396364"/>
                </a:solidFill>
                <a:latin typeface="字魂36号-正文宋楷" panose="02000000000000000000" pitchFamily="2" charset="-122"/>
                <a:ea typeface="字魂36号-正文宋楷" panose="02000000000000000000" pitchFamily="2" charset="-122"/>
                <a:sym typeface="+mn-ea"/>
              </a:rPr>
              <a:t>PPT</a:t>
            </a:r>
            <a:endParaRPr sz="4400" b="1" dirty="0">
              <a:solidFill>
                <a:srgbClr val="396364"/>
              </a:solidFill>
              <a:latin typeface="字魂36号-正文宋楷" panose="02000000000000000000" pitchFamily="2" charset="-122"/>
              <a:ea typeface="字魂36号-正文宋楷" panose="02000000000000000000" pitchFamily="2" charset="-122"/>
              <a:sym typeface="+mn-ea"/>
            </a:endParaRPr>
          </a:p>
        </p:txBody>
      </p:sp>
      <p:sp>
        <p:nvSpPr>
          <p:cNvPr id="13" name="TextBox 32"/>
          <p:cNvSpPr txBox="1"/>
          <p:nvPr/>
        </p:nvSpPr>
        <p:spPr>
          <a:xfrm>
            <a:off x="5318663" y="1564168"/>
            <a:ext cx="5137945" cy="461537"/>
          </a:xfrm>
          <a:prstGeom prst="rect">
            <a:avLst/>
          </a:prstGeom>
          <a:noFill/>
        </p:spPr>
        <p:txBody>
          <a:bodyPr wrap="none" rtlCol="0">
            <a:spAutoFit/>
          </a:bodyPr>
          <a:lstStyle/>
          <a:p>
            <a:pPr eaLnBrk="1" hangingPunct="1">
              <a:buFont typeface="Arial" panose="020B0604020202020204" pitchFamily="34" charset="0"/>
              <a:buNone/>
            </a:pPr>
            <a:r>
              <a:rPr lang="zh-CN" altLang="en-US" sz="2400" dirty="0">
                <a:solidFill>
                  <a:srgbClr val="396364"/>
                </a:solidFill>
                <a:latin typeface="字魂36号-正文宋楷" panose="02000000000000000000" pitchFamily="2" charset="-122"/>
                <a:ea typeface="字魂36号-正文宋楷" panose="02000000000000000000" pitchFamily="2" charset="-122"/>
                <a:cs typeface="微软雅黑" panose="020B0503020204020204" pitchFamily="34" charset="-122"/>
              </a:rPr>
              <a:t>适用于商务总结</a:t>
            </a:r>
            <a:r>
              <a:rPr lang="en-US" altLang="zh-CN" sz="2400" dirty="0">
                <a:solidFill>
                  <a:srgbClr val="396364"/>
                </a:solidFill>
                <a:latin typeface="字魂36号-正文宋楷" panose="02000000000000000000" pitchFamily="2" charset="-122"/>
                <a:ea typeface="字魂36号-正文宋楷" panose="02000000000000000000" pitchFamily="2" charset="-122"/>
                <a:cs typeface="微软雅黑" panose="020B0503020204020204" pitchFamily="34" charset="-122"/>
              </a:rPr>
              <a:t>/</a:t>
            </a:r>
            <a:r>
              <a:rPr lang="zh-CN" altLang="en-US" sz="2400" dirty="0">
                <a:solidFill>
                  <a:srgbClr val="396364"/>
                </a:solidFill>
                <a:latin typeface="字魂36号-正文宋楷" panose="02000000000000000000" pitchFamily="2" charset="-122"/>
                <a:ea typeface="字魂36号-正文宋楷" panose="02000000000000000000" pitchFamily="2" charset="-122"/>
                <a:cs typeface="微软雅黑" panose="020B0503020204020204" pitchFamily="34" charset="-122"/>
              </a:rPr>
              <a:t>工作总结</a:t>
            </a:r>
            <a:r>
              <a:rPr lang="en-US" altLang="zh-CN" sz="2400" dirty="0">
                <a:solidFill>
                  <a:srgbClr val="396364"/>
                </a:solidFill>
                <a:latin typeface="字魂36号-正文宋楷" panose="02000000000000000000" pitchFamily="2" charset="-122"/>
                <a:ea typeface="字魂36号-正文宋楷" panose="02000000000000000000" pitchFamily="2" charset="-122"/>
                <a:cs typeface="微软雅黑" panose="020B0503020204020204" pitchFamily="34" charset="-122"/>
              </a:rPr>
              <a:t>/</a:t>
            </a:r>
            <a:r>
              <a:rPr lang="zh-CN" altLang="en-US" sz="2400" dirty="0">
                <a:solidFill>
                  <a:srgbClr val="396364"/>
                </a:solidFill>
                <a:latin typeface="字魂36号-正文宋楷" panose="02000000000000000000" pitchFamily="2" charset="-122"/>
                <a:ea typeface="字魂36号-正文宋楷" panose="02000000000000000000" pitchFamily="2" charset="-122"/>
                <a:cs typeface="微软雅黑" panose="020B0503020204020204" pitchFamily="34" charset="-122"/>
              </a:rPr>
              <a:t>工作计划</a:t>
            </a:r>
            <a:endParaRPr lang="zh-CN" altLang="en-US" sz="2400" dirty="0">
              <a:solidFill>
                <a:srgbClr val="396364"/>
              </a:solidFill>
              <a:latin typeface="字魂36号-正文宋楷" panose="02000000000000000000" pitchFamily="2" charset="-122"/>
              <a:ea typeface="字魂36号-正文宋楷" panose="02000000000000000000" pitchFamily="2" charset="-122"/>
              <a:cs typeface="微软雅黑" panose="020B0503020204020204" pitchFamily="34" charset="-122"/>
            </a:endParaRPr>
          </a:p>
        </p:txBody>
      </p:sp>
      <p:sp>
        <p:nvSpPr>
          <p:cNvPr id="14" name="文本框 13"/>
          <p:cNvSpPr txBox="1"/>
          <p:nvPr/>
        </p:nvSpPr>
        <p:spPr>
          <a:xfrm>
            <a:off x="5318663" y="2048918"/>
            <a:ext cx="4564153" cy="513346"/>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dirty="0">
                <a:solidFill>
                  <a:srgbClr val="396364"/>
                </a:solidFill>
                <a:latin typeface="字魂36号-正文宋楷" panose="02000000000000000000" pitchFamily="2" charset="-122"/>
                <a:ea typeface="字魂36号-正文宋楷" panose="02000000000000000000" pitchFamily="2" charset="-122"/>
                <a:cs typeface="+mn-ea"/>
                <a:sym typeface="+mn-lt"/>
              </a:rPr>
              <a:t>The user can demonstrate on a projector or computer, or print the presentation and make it into a film to be used in a wider field</a:t>
            </a:r>
            <a:endParaRPr lang="en-US" altLang="zh-CN" sz="1200" dirty="0">
              <a:solidFill>
                <a:srgbClr val="396364"/>
              </a:solidFill>
              <a:latin typeface="字魂36号-正文宋楷" panose="02000000000000000000" pitchFamily="2" charset="-122"/>
              <a:ea typeface="字魂36号-正文宋楷" panose="02000000000000000000" pitchFamily="2" charset="-122"/>
              <a:cs typeface="+mn-ea"/>
              <a:sym typeface="+mn-lt"/>
            </a:endParaRPr>
          </a:p>
        </p:txBody>
      </p:sp>
      <p:sp>
        <p:nvSpPr>
          <p:cNvPr id="15" name="矩形 14"/>
          <p:cNvSpPr/>
          <p:nvPr/>
        </p:nvSpPr>
        <p:spPr>
          <a:xfrm>
            <a:off x="5318663" y="2629615"/>
            <a:ext cx="1897380" cy="368300"/>
          </a:xfrm>
          <a:prstGeom prst="rect">
            <a:avLst/>
          </a:prstGeom>
        </p:spPr>
        <p:txBody>
          <a:bodyPr wrap="none">
            <a:spAutoFit/>
          </a:bodyPr>
          <a:lstStyle/>
          <a:p>
            <a:r>
              <a:rPr lang="zh-CN" altLang="en-US" dirty="0">
                <a:solidFill>
                  <a:srgbClr val="396364"/>
                </a:solidFill>
                <a:latin typeface="字魂36号-正文宋楷" panose="02000000000000000000" pitchFamily="2" charset="-122"/>
                <a:ea typeface="字魂36号-正文宋楷" panose="02000000000000000000" pitchFamily="2" charset="-122"/>
                <a:cs typeface="微软雅黑" panose="020B0503020204020204" pitchFamily="34" charset="-122"/>
              </a:rPr>
              <a:t>汇报人</a:t>
            </a:r>
            <a:r>
              <a:rPr lang="zh-CN" altLang="en-US" dirty="0" smtClean="0">
                <a:solidFill>
                  <a:srgbClr val="396364"/>
                </a:solidFill>
                <a:latin typeface="字魂36号-正文宋楷" panose="02000000000000000000" pitchFamily="2" charset="-122"/>
                <a:ea typeface="字魂36号-正文宋楷" panose="02000000000000000000" pitchFamily="2" charset="-122"/>
                <a:cs typeface="微软雅黑" panose="020B0503020204020204" pitchFamily="34" charset="-122"/>
              </a:rPr>
              <a:t>：</a:t>
            </a:r>
            <a:r>
              <a:rPr lang="en-US" altLang="zh-CN" dirty="0" smtClean="0">
                <a:solidFill>
                  <a:srgbClr val="396364"/>
                </a:solidFill>
                <a:latin typeface="字魂36号-正文宋楷" panose="02000000000000000000" pitchFamily="2" charset="-122"/>
                <a:ea typeface="字魂36号-正文宋楷" panose="02000000000000000000" pitchFamily="2" charset="-122"/>
                <a:cs typeface="微软雅黑" panose="020B0503020204020204" pitchFamily="34" charset="-122"/>
              </a:rPr>
              <a:t>j9p.com</a:t>
            </a:r>
            <a:endParaRPr lang="en-US" altLang="zh-CN" dirty="0" smtClean="0">
              <a:solidFill>
                <a:srgbClr val="396364"/>
              </a:solidFill>
              <a:latin typeface="字魂36号-正文宋楷" panose="02000000000000000000" pitchFamily="2" charset="-122"/>
              <a:ea typeface="字魂36号-正文宋楷" panose="02000000000000000000" pitchFamily="2" charset="-122"/>
              <a:cs typeface="微软雅黑" panose="020B0503020204020204" pitchFamily="34" charset="-122"/>
            </a:endParaRPr>
          </a:p>
        </p:txBody>
      </p:sp>
      <p:sp>
        <p:nvSpPr>
          <p:cNvPr id="6" name="文本框 5"/>
          <p:cNvSpPr txBox="1"/>
          <p:nvPr/>
        </p:nvSpPr>
        <p:spPr>
          <a:xfrm>
            <a:off x="824130" y="819913"/>
            <a:ext cx="3792071" cy="2400657"/>
          </a:xfrm>
          <a:prstGeom prst="rect">
            <a:avLst/>
          </a:prstGeom>
          <a:noFill/>
        </p:spPr>
        <p:txBody>
          <a:bodyPr wrap="square" rtlCol="0">
            <a:spAutoFit/>
          </a:bodyPr>
          <a:lstStyle/>
          <a:p>
            <a:pPr algn="ctr"/>
            <a:r>
              <a:rPr lang="en-US" altLang="zh-CN" sz="15000" dirty="0" smtClean="0">
                <a:solidFill>
                  <a:schemeClr val="bg1"/>
                </a:solidFill>
                <a:latin typeface="字魂36号-正文宋楷" panose="02000000000000000000" pitchFamily="2" charset="-122"/>
                <a:ea typeface="字魂36号-正文宋楷" panose="02000000000000000000" pitchFamily="2" charset="-122"/>
              </a:rPr>
              <a:t>20</a:t>
            </a:r>
            <a:r>
              <a:rPr lang="en-US" altLang="zh-CN" sz="15000" dirty="0" smtClean="0">
                <a:solidFill>
                  <a:schemeClr val="bg1"/>
                </a:solidFill>
                <a:latin typeface="字魂36号-正文宋楷" panose="02000000000000000000" pitchFamily="2" charset="-122"/>
                <a:ea typeface="字魂36号-正文宋楷" panose="02000000000000000000" pitchFamily="2" charset="-122"/>
              </a:rPr>
              <a:t>30</a:t>
            </a:r>
            <a:endParaRPr lang="en-US" altLang="zh-CN" sz="15000" dirty="0" smtClean="0">
              <a:solidFill>
                <a:schemeClr val="bg1"/>
              </a:solidFill>
              <a:latin typeface="字魂36号-正文宋楷" panose="02000000000000000000" pitchFamily="2" charset="-122"/>
              <a:ea typeface="字魂36号-正文宋楷"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1+#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1+#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nvGraphicFramePr>
        <p:xfrm>
          <a:off x="1168401" y="1866296"/>
          <a:ext cx="9855199" cy="3975704"/>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47"/>
          <p:cNvGrpSpPr/>
          <p:nvPr/>
        </p:nvGrpSpPr>
        <p:grpSpPr>
          <a:xfrm>
            <a:off x="1390427" y="1969565"/>
            <a:ext cx="3714445" cy="892552"/>
            <a:chOff x="3624779" y="2412339"/>
            <a:chExt cx="3714445" cy="892552"/>
          </a:xfrm>
        </p:grpSpPr>
        <p:sp>
          <p:nvSpPr>
            <p:cNvPr id="5" name="文本框 4"/>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rgbClr val="396364"/>
                  </a:solidFill>
                  <a:latin typeface="字魂36号-正文宋楷" panose="02000000000000000000" pitchFamily="2" charset="-122"/>
                  <a:ea typeface="字魂36号-正文宋楷" panose="02000000000000000000" pitchFamily="2" charset="-122"/>
                </a:rPr>
                <a:t>标题文字添加</a:t>
              </a:r>
              <a:endParaRPr lang="zh-CN" altLang="en-US" b="1" dirty="0">
                <a:solidFill>
                  <a:srgbClr val="396364"/>
                </a:solidFill>
                <a:latin typeface="字魂36号-正文宋楷" panose="02000000000000000000" pitchFamily="2" charset="-122"/>
                <a:ea typeface="字魂36号-正文宋楷" panose="02000000000000000000" pitchFamily="2" charset="-122"/>
              </a:endParaRPr>
            </a:p>
          </p:txBody>
        </p:sp>
        <p:sp>
          <p:nvSpPr>
            <p:cNvPr id="6" name="文本框 5"/>
            <p:cNvSpPr txBox="1"/>
            <p:nvPr/>
          </p:nvSpPr>
          <p:spPr>
            <a:xfrm>
              <a:off x="3624779" y="2750893"/>
              <a:ext cx="3714445" cy="553998"/>
            </a:xfrm>
            <a:prstGeom prst="rect">
              <a:avLst/>
            </a:prstGeom>
            <a:noFill/>
          </p:spPr>
          <p:txBody>
            <a:bodyPr wrap="square" rtlCol="0">
              <a:spAutoFit/>
              <a:scene3d>
                <a:camera prst="orthographicFront"/>
                <a:lightRig rig="threePt" dir="t"/>
              </a:scene3d>
              <a:sp3d contourW="12700"/>
            </a:bodyPr>
            <a:lstStyle/>
            <a:p>
              <a:pPr lvl="0">
                <a:lnSpc>
                  <a:spcPct val="150000"/>
                </a:lnSpc>
              </a:pPr>
              <a:r>
                <a:rPr lang="zh-CN" altLang="en-US" sz="1000" dirty="0">
                  <a:solidFill>
                    <a:schemeClr val="tx1">
                      <a:lumMod val="75000"/>
                      <a:lumOff val="25000"/>
                    </a:schemeClr>
                  </a:solidFill>
                  <a:latin typeface="字魂36号-正文宋楷" panose="02000000000000000000" pitchFamily="2" charset="-122"/>
                  <a:ea typeface="字魂36号-正文宋楷" panose="02000000000000000000" pitchFamily="2" charset="-122"/>
                  <a:sym typeface="宋体" panose="02010600030101010101" pitchFamily="2" charset="-122"/>
                </a:rPr>
                <a:t>单击此处添加本章节的简要内容模板所有素材均可自由编辑替换移动。单击此处添加本章节</a:t>
              </a:r>
              <a:endParaRPr lang="zh-CN" altLang="en-US" sz="1000" dirty="0">
                <a:solidFill>
                  <a:schemeClr val="tx1">
                    <a:lumMod val="75000"/>
                    <a:lumOff val="25000"/>
                  </a:schemeClr>
                </a:solidFill>
                <a:latin typeface="字魂36号-正文宋楷" panose="02000000000000000000" pitchFamily="2" charset="-122"/>
                <a:ea typeface="字魂36号-正文宋楷" panose="02000000000000000000" pitchFamily="2" charset="-122"/>
                <a:sym typeface="宋体" panose="02010600030101010101" pitchFamily="2" charset="-122"/>
              </a:endParaRPr>
            </a:p>
          </p:txBody>
        </p:sp>
      </p:grpSp>
      <p:grpSp>
        <p:nvGrpSpPr>
          <p:cNvPr id="7" name="组合 50"/>
          <p:cNvGrpSpPr/>
          <p:nvPr/>
        </p:nvGrpSpPr>
        <p:grpSpPr>
          <a:xfrm>
            <a:off x="1390427" y="3272651"/>
            <a:ext cx="3714445" cy="892552"/>
            <a:chOff x="3624779" y="2412339"/>
            <a:chExt cx="3714445" cy="892552"/>
          </a:xfrm>
        </p:grpSpPr>
        <p:sp>
          <p:nvSpPr>
            <p:cNvPr id="8" name="文本框 7"/>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rgbClr val="396364"/>
                  </a:solidFill>
                  <a:latin typeface="字魂36号-正文宋楷" panose="02000000000000000000" pitchFamily="2" charset="-122"/>
                  <a:ea typeface="字魂36号-正文宋楷" panose="02000000000000000000" pitchFamily="2" charset="-122"/>
                </a:rPr>
                <a:t>标题文字添加</a:t>
              </a:r>
              <a:endParaRPr lang="zh-CN" altLang="en-US" b="1" dirty="0">
                <a:solidFill>
                  <a:srgbClr val="396364"/>
                </a:solidFill>
                <a:latin typeface="字魂36号-正文宋楷" panose="02000000000000000000" pitchFamily="2" charset="-122"/>
                <a:ea typeface="字魂36号-正文宋楷" panose="02000000000000000000" pitchFamily="2" charset="-122"/>
              </a:endParaRPr>
            </a:p>
          </p:txBody>
        </p:sp>
        <p:sp>
          <p:nvSpPr>
            <p:cNvPr id="9" name="文本框 8"/>
            <p:cNvSpPr txBox="1"/>
            <p:nvPr/>
          </p:nvSpPr>
          <p:spPr>
            <a:xfrm>
              <a:off x="3624779" y="2750893"/>
              <a:ext cx="3714445" cy="553998"/>
            </a:xfrm>
            <a:prstGeom prst="rect">
              <a:avLst/>
            </a:prstGeom>
            <a:noFill/>
          </p:spPr>
          <p:txBody>
            <a:bodyPr wrap="square" rtlCol="0">
              <a:spAutoFit/>
              <a:scene3d>
                <a:camera prst="orthographicFront"/>
                <a:lightRig rig="threePt" dir="t"/>
              </a:scene3d>
              <a:sp3d contourW="12700"/>
            </a:bodyPr>
            <a:lstStyle/>
            <a:p>
              <a:pPr lvl="0">
                <a:lnSpc>
                  <a:spcPct val="150000"/>
                </a:lnSpc>
              </a:pPr>
              <a:r>
                <a:rPr lang="zh-CN" altLang="en-US" sz="1000">
                  <a:solidFill>
                    <a:schemeClr val="tx1">
                      <a:lumMod val="75000"/>
                      <a:lumOff val="25000"/>
                    </a:schemeClr>
                  </a:solidFill>
                  <a:latin typeface="字魂36号-正文宋楷" panose="02000000000000000000" pitchFamily="2" charset="-122"/>
                  <a:ea typeface="字魂36号-正文宋楷" panose="02000000000000000000" pitchFamily="2" charset="-122"/>
                  <a:sym typeface="宋体" panose="02010600030101010101" pitchFamily="2" charset="-122"/>
                </a:rPr>
                <a:t>单击此处添加本章节的简要内容模板所有素材均可自由编辑替换移动。单击此处添加本章节</a:t>
              </a:r>
              <a:endParaRPr lang="zh-CN" altLang="en-US" sz="1000" dirty="0">
                <a:solidFill>
                  <a:schemeClr val="tx1">
                    <a:lumMod val="75000"/>
                    <a:lumOff val="25000"/>
                  </a:schemeClr>
                </a:solidFill>
                <a:latin typeface="字魂36号-正文宋楷" panose="02000000000000000000" pitchFamily="2" charset="-122"/>
                <a:ea typeface="字魂36号-正文宋楷" panose="02000000000000000000" pitchFamily="2" charset="-122"/>
                <a:sym typeface="宋体" panose="02010600030101010101" pitchFamily="2" charset="-122"/>
              </a:endParaRPr>
            </a:p>
          </p:txBody>
        </p:sp>
      </p:grpSp>
      <p:grpSp>
        <p:nvGrpSpPr>
          <p:cNvPr id="10" name="组合 53"/>
          <p:cNvGrpSpPr/>
          <p:nvPr/>
        </p:nvGrpSpPr>
        <p:grpSpPr>
          <a:xfrm>
            <a:off x="1390427" y="4575738"/>
            <a:ext cx="3714445" cy="892552"/>
            <a:chOff x="3624779" y="2412339"/>
            <a:chExt cx="3714445" cy="892552"/>
          </a:xfrm>
        </p:grpSpPr>
        <p:sp>
          <p:nvSpPr>
            <p:cNvPr id="11" name="文本框 10"/>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rgbClr val="396364"/>
                  </a:solidFill>
                  <a:latin typeface="字魂36号-正文宋楷" panose="02000000000000000000" pitchFamily="2" charset="-122"/>
                  <a:ea typeface="字魂36号-正文宋楷" panose="02000000000000000000" pitchFamily="2" charset="-122"/>
                </a:rPr>
                <a:t>标题文字添加</a:t>
              </a:r>
              <a:endParaRPr lang="zh-CN" altLang="en-US" b="1" dirty="0">
                <a:solidFill>
                  <a:srgbClr val="396364"/>
                </a:solidFill>
                <a:latin typeface="字魂36号-正文宋楷" panose="02000000000000000000" pitchFamily="2" charset="-122"/>
                <a:ea typeface="字魂36号-正文宋楷" panose="02000000000000000000" pitchFamily="2" charset="-122"/>
              </a:endParaRPr>
            </a:p>
          </p:txBody>
        </p:sp>
        <p:sp>
          <p:nvSpPr>
            <p:cNvPr id="12" name="文本框 11"/>
            <p:cNvSpPr txBox="1"/>
            <p:nvPr/>
          </p:nvSpPr>
          <p:spPr>
            <a:xfrm>
              <a:off x="3624779" y="2750893"/>
              <a:ext cx="3714445" cy="553998"/>
            </a:xfrm>
            <a:prstGeom prst="rect">
              <a:avLst/>
            </a:prstGeom>
            <a:noFill/>
          </p:spPr>
          <p:txBody>
            <a:bodyPr wrap="square" rtlCol="0">
              <a:spAutoFit/>
              <a:scene3d>
                <a:camera prst="orthographicFront"/>
                <a:lightRig rig="threePt" dir="t"/>
              </a:scene3d>
              <a:sp3d contourW="12700"/>
            </a:bodyPr>
            <a:lstStyle/>
            <a:p>
              <a:pPr lvl="0">
                <a:lnSpc>
                  <a:spcPct val="150000"/>
                </a:lnSpc>
              </a:pPr>
              <a:r>
                <a:rPr lang="zh-CN" altLang="en-US" sz="1000">
                  <a:solidFill>
                    <a:schemeClr val="tx1">
                      <a:lumMod val="75000"/>
                      <a:lumOff val="25000"/>
                    </a:schemeClr>
                  </a:solidFill>
                  <a:latin typeface="字魂36号-正文宋楷" panose="02000000000000000000" pitchFamily="2" charset="-122"/>
                  <a:ea typeface="字魂36号-正文宋楷" panose="02000000000000000000" pitchFamily="2" charset="-122"/>
                  <a:sym typeface="宋体" panose="02010600030101010101" pitchFamily="2" charset="-122"/>
                </a:rPr>
                <a:t>单击此处添加本章节的简要内容模板所有素材均可自由编辑替换移动。单击此处添加本章节</a:t>
              </a:r>
              <a:endParaRPr lang="zh-CN" altLang="en-US" sz="1000" dirty="0">
                <a:solidFill>
                  <a:schemeClr val="tx1">
                    <a:lumMod val="75000"/>
                    <a:lumOff val="25000"/>
                  </a:schemeClr>
                </a:solidFill>
                <a:latin typeface="字魂36号-正文宋楷" panose="02000000000000000000" pitchFamily="2" charset="-122"/>
                <a:ea typeface="字魂36号-正文宋楷" panose="02000000000000000000" pitchFamily="2" charset="-122"/>
                <a:sym typeface="宋体" panose="02010600030101010101" pitchFamily="2" charset="-122"/>
              </a:endParaRPr>
            </a:p>
          </p:txBody>
        </p:sp>
      </p:grpSp>
      <p:grpSp>
        <p:nvGrpSpPr>
          <p:cNvPr id="37" name="组 36"/>
          <p:cNvGrpSpPr/>
          <p:nvPr/>
        </p:nvGrpSpPr>
        <p:grpSpPr>
          <a:xfrm>
            <a:off x="5547500" y="1526567"/>
            <a:ext cx="6117758" cy="4504545"/>
            <a:chOff x="5547500" y="1526567"/>
            <a:chExt cx="6117758" cy="4504545"/>
          </a:xfrm>
        </p:grpSpPr>
        <p:sp>
          <p:nvSpPr>
            <p:cNvPr id="14" name="îṧ1iḑé"/>
            <p:cNvSpPr/>
            <p:nvPr/>
          </p:nvSpPr>
          <p:spPr bwMode="auto">
            <a:xfrm>
              <a:off x="7425391" y="5192217"/>
              <a:ext cx="1613671" cy="23446"/>
            </a:xfrm>
            <a:custGeom>
              <a:avLst/>
              <a:gdLst>
                <a:gd name="T0" fmla="*/ 6776 w 6981"/>
                <a:gd name="T1" fmla="*/ 0 h 103"/>
                <a:gd name="T2" fmla="*/ 6776 w 6981"/>
                <a:gd name="T3" fmla="*/ 0 h 103"/>
                <a:gd name="T4" fmla="*/ 203 w 6981"/>
                <a:gd name="T5" fmla="*/ 0 h 103"/>
                <a:gd name="T6" fmla="*/ 0 w 6981"/>
                <a:gd name="T7" fmla="*/ 46 h 103"/>
                <a:gd name="T8" fmla="*/ 0 w 6981"/>
                <a:gd name="T9" fmla="*/ 55 h 103"/>
                <a:gd name="T10" fmla="*/ 203 w 6981"/>
                <a:gd name="T11" fmla="*/ 102 h 103"/>
                <a:gd name="T12" fmla="*/ 6776 w 6981"/>
                <a:gd name="T13" fmla="*/ 102 h 103"/>
                <a:gd name="T14" fmla="*/ 6980 w 6981"/>
                <a:gd name="T15" fmla="*/ 55 h 103"/>
                <a:gd name="T16" fmla="*/ 6980 w 6981"/>
                <a:gd name="T17" fmla="*/ 46 h 103"/>
                <a:gd name="T18" fmla="*/ 6776 w 6981"/>
                <a:gd name="T1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81" h="103">
                  <a:moveTo>
                    <a:pt x="6776" y="0"/>
                  </a:moveTo>
                  <a:lnTo>
                    <a:pt x="6776" y="0"/>
                  </a:lnTo>
                  <a:cubicBezTo>
                    <a:pt x="203" y="0"/>
                    <a:pt x="203" y="0"/>
                    <a:pt x="203" y="0"/>
                  </a:cubicBezTo>
                  <a:cubicBezTo>
                    <a:pt x="92" y="0"/>
                    <a:pt x="0" y="18"/>
                    <a:pt x="0" y="46"/>
                  </a:cubicBezTo>
                  <a:cubicBezTo>
                    <a:pt x="0" y="55"/>
                    <a:pt x="0" y="55"/>
                    <a:pt x="0" y="55"/>
                  </a:cubicBezTo>
                  <a:cubicBezTo>
                    <a:pt x="0" y="83"/>
                    <a:pt x="92" y="102"/>
                    <a:pt x="203" y="102"/>
                  </a:cubicBezTo>
                  <a:cubicBezTo>
                    <a:pt x="6776" y="102"/>
                    <a:pt x="6776" y="102"/>
                    <a:pt x="6776" y="102"/>
                  </a:cubicBezTo>
                  <a:cubicBezTo>
                    <a:pt x="6887" y="102"/>
                    <a:pt x="6980" y="83"/>
                    <a:pt x="6980" y="55"/>
                  </a:cubicBezTo>
                  <a:cubicBezTo>
                    <a:pt x="6980" y="46"/>
                    <a:pt x="6980" y="46"/>
                    <a:pt x="6980" y="46"/>
                  </a:cubicBezTo>
                  <a:cubicBezTo>
                    <a:pt x="6980" y="18"/>
                    <a:pt x="6887" y="0"/>
                    <a:pt x="6776" y="0"/>
                  </a:cubicBezTo>
                </a:path>
              </a:pathLst>
            </a:custGeom>
            <a:solidFill>
              <a:srgbClr val="BCBDC0"/>
            </a:solidFill>
            <a:ln>
              <a:noFill/>
            </a:ln>
            <a:effectLst/>
          </p:spPr>
          <p:txBody>
            <a:bodyPr anchor="ctr"/>
            <a:lstStyle/>
            <a:p>
              <a:pPr algn="ctr"/>
              <a:endParaRPr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15" name="íṩľîďè"/>
            <p:cNvSpPr/>
            <p:nvPr/>
          </p:nvSpPr>
          <p:spPr bwMode="auto">
            <a:xfrm>
              <a:off x="6024769" y="1526567"/>
              <a:ext cx="4392488" cy="2658514"/>
            </a:xfrm>
            <a:custGeom>
              <a:avLst/>
              <a:gdLst>
                <a:gd name="T0" fmla="*/ 18999 w 19000"/>
                <a:gd name="T1" fmla="*/ 11499 h 11500"/>
                <a:gd name="T2" fmla="*/ 18999 w 19000"/>
                <a:gd name="T3" fmla="*/ 11499 h 11500"/>
                <a:gd name="T4" fmla="*/ 18999 w 19000"/>
                <a:gd name="T5" fmla="*/ 630 h 11500"/>
                <a:gd name="T6" fmla="*/ 18369 w 19000"/>
                <a:gd name="T7" fmla="*/ 0 h 11500"/>
                <a:gd name="T8" fmla="*/ 630 w 19000"/>
                <a:gd name="T9" fmla="*/ 0 h 11500"/>
                <a:gd name="T10" fmla="*/ 0 w 19000"/>
                <a:gd name="T11" fmla="*/ 630 h 11500"/>
                <a:gd name="T12" fmla="*/ 0 w 19000"/>
                <a:gd name="T13" fmla="*/ 11499 h 11500"/>
                <a:gd name="T14" fmla="*/ 18999 w 19000"/>
                <a:gd name="T15" fmla="*/ 11499 h 11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00" h="11500">
                  <a:moveTo>
                    <a:pt x="18999" y="11499"/>
                  </a:moveTo>
                  <a:lnTo>
                    <a:pt x="18999" y="11499"/>
                  </a:lnTo>
                  <a:cubicBezTo>
                    <a:pt x="18999" y="630"/>
                    <a:pt x="18999" y="630"/>
                    <a:pt x="18999" y="630"/>
                  </a:cubicBezTo>
                  <a:cubicBezTo>
                    <a:pt x="18999" y="287"/>
                    <a:pt x="18712" y="0"/>
                    <a:pt x="18369" y="0"/>
                  </a:cubicBezTo>
                  <a:cubicBezTo>
                    <a:pt x="630" y="0"/>
                    <a:pt x="630" y="0"/>
                    <a:pt x="630" y="0"/>
                  </a:cubicBezTo>
                  <a:cubicBezTo>
                    <a:pt x="278" y="0"/>
                    <a:pt x="0" y="287"/>
                    <a:pt x="0" y="630"/>
                  </a:cubicBezTo>
                  <a:cubicBezTo>
                    <a:pt x="0" y="11499"/>
                    <a:pt x="0" y="11499"/>
                    <a:pt x="0" y="11499"/>
                  </a:cubicBezTo>
                  <a:lnTo>
                    <a:pt x="18999" y="11499"/>
                  </a:lnTo>
                </a:path>
              </a:pathLst>
            </a:custGeom>
            <a:solidFill>
              <a:schemeClr val="bg1">
                <a:lumMod val="85000"/>
              </a:schemeClr>
            </a:solidFill>
            <a:ln>
              <a:noFill/>
            </a:ln>
            <a:effectLst/>
          </p:spPr>
          <p:txBody>
            <a:bodyPr anchor="ctr"/>
            <a:lstStyle/>
            <a:p>
              <a:pPr algn="ctr"/>
              <a:endParaRPr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16" name="îšḷíḑê"/>
            <p:cNvSpPr/>
            <p:nvPr/>
          </p:nvSpPr>
          <p:spPr bwMode="auto">
            <a:xfrm>
              <a:off x="7425391" y="4670300"/>
              <a:ext cx="1613671" cy="535169"/>
            </a:xfrm>
            <a:custGeom>
              <a:avLst/>
              <a:gdLst>
                <a:gd name="T0" fmla="*/ 6924 w 6981"/>
                <a:gd name="T1" fmla="*/ 2138 h 2315"/>
                <a:gd name="T2" fmla="*/ 6924 w 6981"/>
                <a:gd name="T3" fmla="*/ 2138 h 2315"/>
                <a:gd name="T4" fmla="*/ 6249 w 6981"/>
                <a:gd name="T5" fmla="*/ 2000 h 2315"/>
                <a:gd name="T6" fmla="*/ 6036 w 6981"/>
                <a:gd name="T7" fmla="*/ 1712 h 2315"/>
                <a:gd name="T8" fmla="*/ 5897 w 6981"/>
                <a:gd name="T9" fmla="*/ 0 h 2315"/>
                <a:gd name="T10" fmla="*/ 1074 w 6981"/>
                <a:gd name="T11" fmla="*/ 0 h 2315"/>
                <a:gd name="T12" fmla="*/ 944 w 6981"/>
                <a:gd name="T13" fmla="*/ 1712 h 2315"/>
                <a:gd name="T14" fmla="*/ 731 w 6981"/>
                <a:gd name="T15" fmla="*/ 2000 h 2315"/>
                <a:gd name="T16" fmla="*/ 37 w 6981"/>
                <a:gd name="T17" fmla="*/ 2148 h 2315"/>
                <a:gd name="T18" fmla="*/ 0 w 6981"/>
                <a:gd name="T19" fmla="*/ 2185 h 2315"/>
                <a:gd name="T20" fmla="*/ 0 w 6981"/>
                <a:gd name="T21" fmla="*/ 2314 h 2315"/>
                <a:gd name="T22" fmla="*/ 18 w 6981"/>
                <a:gd name="T23" fmla="*/ 2314 h 2315"/>
                <a:gd name="T24" fmla="*/ 6961 w 6981"/>
                <a:gd name="T25" fmla="*/ 2314 h 2315"/>
                <a:gd name="T26" fmla="*/ 6980 w 6981"/>
                <a:gd name="T27" fmla="*/ 2314 h 2315"/>
                <a:gd name="T28" fmla="*/ 6980 w 6981"/>
                <a:gd name="T29" fmla="*/ 2185 h 2315"/>
                <a:gd name="T30" fmla="*/ 6924 w 6981"/>
                <a:gd name="T31" fmla="*/ 2138 h 2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81" h="2315">
                  <a:moveTo>
                    <a:pt x="6924" y="2138"/>
                  </a:moveTo>
                  <a:lnTo>
                    <a:pt x="6924" y="2138"/>
                  </a:lnTo>
                  <a:cubicBezTo>
                    <a:pt x="6795" y="2111"/>
                    <a:pt x="6443" y="2037"/>
                    <a:pt x="6249" y="2000"/>
                  </a:cubicBezTo>
                  <a:cubicBezTo>
                    <a:pt x="6008" y="1944"/>
                    <a:pt x="6036" y="1712"/>
                    <a:pt x="6036" y="1712"/>
                  </a:cubicBezTo>
                  <a:cubicBezTo>
                    <a:pt x="5897" y="0"/>
                    <a:pt x="5897" y="0"/>
                    <a:pt x="5897" y="0"/>
                  </a:cubicBezTo>
                  <a:cubicBezTo>
                    <a:pt x="1074" y="0"/>
                    <a:pt x="1074" y="0"/>
                    <a:pt x="1074" y="0"/>
                  </a:cubicBezTo>
                  <a:cubicBezTo>
                    <a:pt x="944" y="1712"/>
                    <a:pt x="944" y="1712"/>
                    <a:pt x="944" y="1712"/>
                  </a:cubicBezTo>
                  <a:cubicBezTo>
                    <a:pt x="944" y="1712"/>
                    <a:pt x="972" y="1944"/>
                    <a:pt x="731" y="2000"/>
                  </a:cubicBezTo>
                  <a:cubicBezTo>
                    <a:pt x="527" y="2046"/>
                    <a:pt x="148" y="2120"/>
                    <a:pt x="37" y="2148"/>
                  </a:cubicBezTo>
                  <a:cubicBezTo>
                    <a:pt x="0" y="2157"/>
                    <a:pt x="0" y="2185"/>
                    <a:pt x="0" y="2185"/>
                  </a:cubicBezTo>
                  <a:cubicBezTo>
                    <a:pt x="0" y="2314"/>
                    <a:pt x="0" y="2314"/>
                    <a:pt x="0" y="2314"/>
                  </a:cubicBezTo>
                  <a:cubicBezTo>
                    <a:pt x="18" y="2314"/>
                    <a:pt x="18" y="2314"/>
                    <a:pt x="18" y="2314"/>
                  </a:cubicBezTo>
                  <a:cubicBezTo>
                    <a:pt x="6961" y="2314"/>
                    <a:pt x="6961" y="2314"/>
                    <a:pt x="6961" y="2314"/>
                  </a:cubicBezTo>
                  <a:cubicBezTo>
                    <a:pt x="6980" y="2314"/>
                    <a:pt x="6980" y="2314"/>
                    <a:pt x="6980" y="2314"/>
                  </a:cubicBezTo>
                  <a:cubicBezTo>
                    <a:pt x="6980" y="2185"/>
                    <a:pt x="6980" y="2185"/>
                    <a:pt x="6980" y="2185"/>
                  </a:cubicBezTo>
                  <a:cubicBezTo>
                    <a:pt x="6980" y="2185"/>
                    <a:pt x="6980" y="2157"/>
                    <a:pt x="6924" y="2138"/>
                  </a:cubicBezTo>
                </a:path>
              </a:pathLst>
            </a:custGeom>
            <a:solidFill>
              <a:schemeClr val="tx1">
                <a:lumMod val="65000"/>
                <a:lumOff val="35000"/>
              </a:schemeClr>
            </a:solidFill>
            <a:ln>
              <a:noFill/>
            </a:ln>
            <a:effectLst/>
          </p:spPr>
          <p:txBody>
            <a:bodyPr anchor="ctr"/>
            <a:lstStyle/>
            <a:p>
              <a:pPr algn="ctr"/>
              <a:endParaRPr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17" name="íŝḷiḑé"/>
            <p:cNvSpPr/>
            <p:nvPr/>
          </p:nvSpPr>
          <p:spPr bwMode="auto">
            <a:xfrm>
              <a:off x="6024769" y="4185081"/>
              <a:ext cx="4392488" cy="486239"/>
            </a:xfrm>
            <a:custGeom>
              <a:avLst/>
              <a:gdLst>
                <a:gd name="T0" fmla="*/ 0 w 19000"/>
                <a:gd name="T1" fmla="*/ 0 h 2103"/>
                <a:gd name="T2" fmla="*/ 0 w 19000"/>
                <a:gd name="T3" fmla="*/ 0 h 2103"/>
                <a:gd name="T4" fmla="*/ 0 w 19000"/>
                <a:gd name="T5" fmla="*/ 1472 h 2103"/>
                <a:gd name="T6" fmla="*/ 630 w 19000"/>
                <a:gd name="T7" fmla="*/ 2102 h 2103"/>
                <a:gd name="T8" fmla="*/ 18369 w 19000"/>
                <a:gd name="T9" fmla="*/ 2102 h 2103"/>
                <a:gd name="T10" fmla="*/ 18999 w 19000"/>
                <a:gd name="T11" fmla="*/ 1472 h 2103"/>
                <a:gd name="T12" fmla="*/ 18999 w 19000"/>
                <a:gd name="T13" fmla="*/ 0 h 2103"/>
                <a:gd name="T14" fmla="*/ 0 w 19000"/>
                <a:gd name="T15" fmla="*/ 0 h 2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00" h="2103">
                  <a:moveTo>
                    <a:pt x="0" y="0"/>
                  </a:moveTo>
                  <a:lnTo>
                    <a:pt x="0" y="0"/>
                  </a:lnTo>
                  <a:cubicBezTo>
                    <a:pt x="0" y="1472"/>
                    <a:pt x="0" y="1472"/>
                    <a:pt x="0" y="1472"/>
                  </a:cubicBezTo>
                  <a:cubicBezTo>
                    <a:pt x="0" y="1824"/>
                    <a:pt x="278" y="2102"/>
                    <a:pt x="630" y="2102"/>
                  </a:cubicBezTo>
                  <a:cubicBezTo>
                    <a:pt x="18369" y="2102"/>
                    <a:pt x="18369" y="2102"/>
                    <a:pt x="18369" y="2102"/>
                  </a:cubicBezTo>
                  <a:cubicBezTo>
                    <a:pt x="18712" y="2102"/>
                    <a:pt x="18999" y="1824"/>
                    <a:pt x="18999" y="1472"/>
                  </a:cubicBezTo>
                  <a:cubicBezTo>
                    <a:pt x="18999" y="0"/>
                    <a:pt x="18999" y="0"/>
                    <a:pt x="18999" y="0"/>
                  </a:cubicBezTo>
                  <a:lnTo>
                    <a:pt x="0" y="0"/>
                  </a:lnTo>
                </a:path>
              </a:pathLst>
            </a:custGeom>
            <a:solidFill>
              <a:schemeClr val="bg1">
                <a:lumMod val="75000"/>
              </a:schemeClr>
            </a:solidFill>
            <a:ln>
              <a:noFill/>
            </a:ln>
            <a:effectLst/>
          </p:spPr>
          <p:txBody>
            <a:bodyPr anchor="ctr"/>
            <a:lstStyle/>
            <a:p>
              <a:pPr algn="ctr"/>
              <a:endParaRPr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18" name="ïṣ1ïḑe"/>
            <p:cNvSpPr/>
            <p:nvPr/>
          </p:nvSpPr>
          <p:spPr bwMode="auto">
            <a:xfrm>
              <a:off x="7425391" y="5166734"/>
              <a:ext cx="1613671" cy="38736"/>
            </a:xfrm>
            <a:custGeom>
              <a:avLst/>
              <a:gdLst>
                <a:gd name="T0" fmla="*/ 6943 w 6981"/>
                <a:gd name="T1" fmla="*/ 0 h 167"/>
                <a:gd name="T2" fmla="*/ 6943 w 6981"/>
                <a:gd name="T3" fmla="*/ 0 h 167"/>
                <a:gd name="T4" fmla="*/ 27 w 6981"/>
                <a:gd name="T5" fmla="*/ 0 h 167"/>
                <a:gd name="T6" fmla="*/ 0 w 6981"/>
                <a:gd name="T7" fmla="*/ 37 h 167"/>
                <a:gd name="T8" fmla="*/ 0 w 6981"/>
                <a:gd name="T9" fmla="*/ 166 h 167"/>
                <a:gd name="T10" fmla="*/ 18 w 6981"/>
                <a:gd name="T11" fmla="*/ 166 h 167"/>
                <a:gd name="T12" fmla="*/ 6961 w 6981"/>
                <a:gd name="T13" fmla="*/ 166 h 167"/>
                <a:gd name="T14" fmla="*/ 6980 w 6981"/>
                <a:gd name="T15" fmla="*/ 166 h 167"/>
                <a:gd name="T16" fmla="*/ 6980 w 6981"/>
                <a:gd name="T17" fmla="*/ 37 h 167"/>
                <a:gd name="T18" fmla="*/ 6943 w 6981"/>
                <a:gd name="T1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81" h="167">
                  <a:moveTo>
                    <a:pt x="6943" y="0"/>
                  </a:moveTo>
                  <a:lnTo>
                    <a:pt x="6943" y="0"/>
                  </a:lnTo>
                  <a:cubicBezTo>
                    <a:pt x="27" y="0"/>
                    <a:pt x="27" y="0"/>
                    <a:pt x="27" y="0"/>
                  </a:cubicBezTo>
                  <a:cubicBezTo>
                    <a:pt x="0" y="9"/>
                    <a:pt x="0" y="37"/>
                    <a:pt x="0" y="37"/>
                  </a:cubicBezTo>
                  <a:cubicBezTo>
                    <a:pt x="0" y="166"/>
                    <a:pt x="0" y="166"/>
                    <a:pt x="0" y="166"/>
                  </a:cubicBezTo>
                  <a:cubicBezTo>
                    <a:pt x="18" y="166"/>
                    <a:pt x="18" y="166"/>
                    <a:pt x="18" y="166"/>
                  </a:cubicBezTo>
                  <a:cubicBezTo>
                    <a:pt x="6961" y="166"/>
                    <a:pt x="6961" y="166"/>
                    <a:pt x="6961" y="166"/>
                  </a:cubicBezTo>
                  <a:cubicBezTo>
                    <a:pt x="6980" y="166"/>
                    <a:pt x="6980" y="166"/>
                    <a:pt x="6980" y="166"/>
                  </a:cubicBezTo>
                  <a:cubicBezTo>
                    <a:pt x="6980" y="37"/>
                    <a:pt x="6980" y="37"/>
                    <a:pt x="6980" y="37"/>
                  </a:cubicBezTo>
                  <a:cubicBezTo>
                    <a:pt x="6980" y="37"/>
                    <a:pt x="6980" y="18"/>
                    <a:pt x="6943" y="0"/>
                  </a:cubicBezTo>
                </a:path>
              </a:pathLst>
            </a:custGeom>
            <a:solidFill>
              <a:srgbClr val="D1D2D1"/>
            </a:solidFill>
            <a:ln>
              <a:noFill/>
            </a:ln>
            <a:effectLst/>
          </p:spPr>
          <p:txBody>
            <a:bodyPr anchor="ctr"/>
            <a:lstStyle/>
            <a:p>
              <a:pPr algn="ctr"/>
              <a:endParaRPr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pic>
          <p:nvPicPr>
            <p:cNvPr id="34" name="图片 33"/>
            <p:cNvPicPr>
              <a:picLocks noChangeAspect="1"/>
            </p:cNvPicPr>
            <p:nvPr/>
          </p:nvPicPr>
          <p:blipFill rotWithShape="1">
            <a:blip r:embed="rId1" cstate="screen"/>
            <a:srcRect/>
            <a:stretch>
              <a:fillRect/>
            </a:stretch>
          </p:blipFill>
          <p:spPr>
            <a:xfrm>
              <a:off x="6231702" y="1657960"/>
              <a:ext cx="3978622" cy="2416736"/>
            </a:xfrm>
            <a:prstGeom prst="rect">
              <a:avLst/>
            </a:prstGeom>
          </p:spPr>
        </p:pic>
        <p:sp>
          <p:nvSpPr>
            <p:cNvPr id="27" name="îṡḷíḓe"/>
            <p:cNvSpPr/>
            <p:nvPr/>
          </p:nvSpPr>
          <p:spPr bwMode="auto">
            <a:xfrm>
              <a:off x="9526306" y="2836239"/>
              <a:ext cx="2132326" cy="3182904"/>
            </a:xfrm>
            <a:custGeom>
              <a:avLst/>
              <a:gdLst>
                <a:gd name="T0" fmla="*/ 12066 w 12067"/>
                <a:gd name="T1" fmla="*/ 17195 h 18009"/>
                <a:gd name="T2" fmla="*/ 11253 w 12067"/>
                <a:gd name="T3" fmla="*/ 18008 h 18009"/>
                <a:gd name="T4" fmla="*/ 813 w 12067"/>
                <a:gd name="T5" fmla="*/ 18008 h 18009"/>
                <a:gd name="T6" fmla="*/ 0 w 12067"/>
                <a:gd name="T7" fmla="*/ 17195 h 18009"/>
                <a:gd name="T8" fmla="*/ 0 w 12067"/>
                <a:gd name="T9" fmla="*/ 813 h 18009"/>
                <a:gd name="T10" fmla="*/ 813 w 12067"/>
                <a:gd name="T11" fmla="*/ 0 h 18009"/>
                <a:gd name="T12" fmla="*/ 11253 w 12067"/>
                <a:gd name="T13" fmla="*/ 0 h 18009"/>
                <a:gd name="T14" fmla="*/ 12066 w 12067"/>
                <a:gd name="T15" fmla="*/ 813 h 18009"/>
                <a:gd name="T16" fmla="*/ 12066 w 12067"/>
                <a:gd name="T17" fmla="*/ 17195 h 180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67"/>
                <a:gd name="T28" fmla="*/ 0 h 18009"/>
                <a:gd name="T29" fmla="*/ 12067 w 12067"/>
                <a:gd name="T30" fmla="*/ 18009 h 180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67" h="18009">
                  <a:moveTo>
                    <a:pt x="12066" y="17195"/>
                  </a:moveTo>
                  <a:cubicBezTo>
                    <a:pt x="12066" y="17644"/>
                    <a:pt x="11702" y="18008"/>
                    <a:pt x="11253" y="18008"/>
                  </a:cubicBezTo>
                  <a:lnTo>
                    <a:pt x="813" y="18008"/>
                  </a:lnTo>
                  <a:cubicBezTo>
                    <a:pt x="364" y="18008"/>
                    <a:pt x="0" y="17644"/>
                    <a:pt x="0" y="17195"/>
                  </a:cubicBezTo>
                  <a:lnTo>
                    <a:pt x="0" y="813"/>
                  </a:lnTo>
                  <a:cubicBezTo>
                    <a:pt x="0" y="364"/>
                    <a:pt x="364" y="0"/>
                    <a:pt x="813" y="0"/>
                  </a:cubicBezTo>
                  <a:lnTo>
                    <a:pt x="11253" y="0"/>
                  </a:lnTo>
                  <a:cubicBezTo>
                    <a:pt x="11702" y="0"/>
                    <a:pt x="12066" y="364"/>
                    <a:pt x="12066" y="813"/>
                  </a:cubicBezTo>
                  <a:lnTo>
                    <a:pt x="12066" y="17195"/>
                  </a:lnTo>
                </a:path>
              </a:pathLst>
            </a:custGeom>
            <a:solidFill>
              <a:schemeClr val="bg1">
                <a:lumMod val="85000"/>
              </a:schemeClr>
            </a:solidFill>
            <a:ln>
              <a:noFill/>
            </a:ln>
          </p:spPr>
          <p:txBody>
            <a:bodyPr anchor="ctr"/>
            <a:lstStyle/>
            <a:p>
              <a:pPr algn="ctr"/>
              <a:endParaRPr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28" name="ísliḓé"/>
            <p:cNvSpPr/>
            <p:nvPr/>
          </p:nvSpPr>
          <p:spPr bwMode="auto">
            <a:xfrm>
              <a:off x="10600653" y="2972237"/>
              <a:ext cx="30395" cy="31174"/>
            </a:xfrm>
            <a:custGeom>
              <a:avLst/>
              <a:gdLst>
                <a:gd name="T0" fmla="*/ 86 w 174"/>
                <a:gd name="T1" fmla="*/ 174 h 175"/>
                <a:gd name="T2" fmla="*/ 0 w 174"/>
                <a:gd name="T3" fmla="*/ 87 h 175"/>
                <a:gd name="T4" fmla="*/ 86 w 174"/>
                <a:gd name="T5" fmla="*/ 0 h 175"/>
                <a:gd name="T6" fmla="*/ 173 w 174"/>
                <a:gd name="T7" fmla="*/ 87 h 175"/>
                <a:gd name="T8" fmla="*/ 86 w 174"/>
                <a:gd name="T9" fmla="*/ 174 h 175"/>
                <a:gd name="T10" fmla="*/ 0 60000 65536"/>
                <a:gd name="T11" fmla="*/ 0 60000 65536"/>
                <a:gd name="T12" fmla="*/ 0 60000 65536"/>
                <a:gd name="T13" fmla="*/ 0 60000 65536"/>
                <a:gd name="T14" fmla="*/ 0 60000 65536"/>
                <a:gd name="T15" fmla="*/ 0 w 174"/>
                <a:gd name="T16" fmla="*/ 0 h 175"/>
                <a:gd name="T17" fmla="*/ 174 w 174"/>
                <a:gd name="T18" fmla="*/ 175 h 175"/>
              </a:gdLst>
              <a:ahLst/>
              <a:cxnLst>
                <a:cxn ang="T10">
                  <a:pos x="T0" y="T1"/>
                </a:cxn>
                <a:cxn ang="T11">
                  <a:pos x="T2" y="T3"/>
                </a:cxn>
                <a:cxn ang="T12">
                  <a:pos x="T4" y="T5"/>
                </a:cxn>
                <a:cxn ang="T13">
                  <a:pos x="T6" y="T7"/>
                </a:cxn>
                <a:cxn ang="T14">
                  <a:pos x="T8" y="T9"/>
                </a:cxn>
              </a:cxnLst>
              <a:rect l="T15" t="T16" r="T17" b="T18"/>
              <a:pathLst>
                <a:path w="174" h="175">
                  <a:moveTo>
                    <a:pt x="86" y="174"/>
                  </a:moveTo>
                  <a:cubicBezTo>
                    <a:pt x="39" y="174"/>
                    <a:pt x="0" y="135"/>
                    <a:pt x="0" y="87"/>
                  </a:cubicBezTo>
                  <a:cubicBezTo>
                    <a:pt x="0" y="39"/>
                    <a:pt x="39" y="0"/>
                    <a:pt x="86" y="0"/>
                  </a:cubicBezTo>
                  <a:cubicBezTo>
                    <a:pt x="134" y="0"/>
                    <a:pt x="173" y="39"/>
                    <a:pt x="173" y="87"/>
                  </a:cubicBezTo>
                  <a:cubicBezTo>
                    <a:pt x="173" y="135"/>
                    <a:pt x="134" y="174"/>
                    <a:pt x="86" y="174"/>
                  </a:cubicBezTo>
                </a:path>
              </a:pathLst>
            </a:custGeom>
            <a:solidFill>
              <a:schemeClr val="tx1">
                <a:lumMod val="65000"/>
                <a:lumOff val="35000"/>
              </a:schemeClr>
            </a:solidFill>
            <a:ln>
              <a:noFill/>
            </a:ln>
          </p:spPr>
          <p:txBody>
            <a:bodyPr anchor="ctr"/>
            <a:lstStyle/>
            <a:p>
              <a:pPr algn="ctr"/>
              <a:endParaRPr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29" name="îšḷíde"/>
            <p:cNvSpPr/>
            <p:nvPr/>
          </p:nvSpPr>
          <p:spPr bwMode="auto">
            <a:xfrm>
              <a:off x="10502454" y="5789622"/>
              <a:ext cx="163665" cy="163665"/>
            </a:xfrm>
            <a:custGeom>
              <a:avLst/>
              <a:gdLst>
                <a:gd name="T0" fmla="*/ 463 w 925"/>
                <a:gd name="T1" fmla="*/ 925 h 926"/>
                <a:gd name="T2" fmla="*/ 0 w 925"/>
                <a:gd name="T3" fmla="*/ 463 h 926"/>
                <a:gd name="T4" fmla="*/ 463 w 925"/>
                <a:gd name="T5" fmla="*/ 0 h 926"/>
                <a:gd name="T6" fmla="*/ 924 w 925"/>
                <a:gd name="T7" fmla="*/ 463 h 926"/>
                <a:gd name="T8" fmla="*/ 463 w 925"/>
                <a:gd name="T9" fmla="*/ 925 h 926"/>
                <a:gd name="T10" fmla="*/ 0 60000 65536"/>
                <a:gd name="T11" fmla="*/ 0 60000 65536"/>
                <a:gd name="T12" fmla="*/ 0 60000 65536"/>
                <a:gd name="T13" fmla="*/ 0 60000 65536"/>
                <a:gd name="T14" fmla="*/ 0 60000 65536"/>
                <a:gd name="T15" fmla="*/ 0 w 925"/>
                <a:gd name="T16" fmla="*/ 0 h 926"/>
                <a:gd name="T17" fmla="*/ 925 w 925"/>
                <a:gd name="T18" fmla="*/ 926 h 926"/>
              </a:gdLst>
              <a:ahLst/>
              <a:cxnLst>
                <a:cxn ang="T10">
                  <a:pos x="T0" y="T1"/>
                </a:cxn>
                <a:cxn ang="T11">
                  <a:pos x="T2" y="T3"/>
                </a:cxn>
                <a:cxn ang="T12">
                  <a:pos x="T4" y="T5"/>
                </a:cxn>
                <a:cxn ang="T13">
                  <a:pos x="T6" y="T7"/>
                </a:cxn>
                <a:cxn ang="T14">
                  <a:pos x="T8" y="T9"/>
                </a:cxn>
              </a:cxnLst>
              <a:rect l="T15" t="T16" r="T17" b="T18"/>
              <a:pathLst>
                <a:path w="925" h="926">
                  <a:moveTo>
                    <a:pt x="463" y="925"/>
                  </a:moveTo>
                  <a:cubicBezTo>
                    <a:pt x="207" y="925"/>
                    <a:pt x="0" y="718"/>
                    <a:pt x="0" y="463"/>
                  </a:cubicBezTo>
                  <a:cubicBezTo>
                    <a:pt x="0" y="207"/>
                    <a:pt x="207" y="0"/>
                    <a:pt x="463" y="0"/>
                  </a:cubicBezTo>
                  <a:cubicBezTo>
                    <a:pt x="717" y="0"/>
                    <a:pt x="924" y="207"/>
                    <a:pt x="924" y="463"/>
                  </a:cubicBezTo>
                  <a:cubicBezTo>
                    <a:pt x="924" y="718"/>
                    <a:pt x="717" y="925"/>
                    <a:pt x="463" y="925"/>
                  </a:cubicBezTo>
                </a:path>
              </a:pathLst>
            </a:custGeom>
            <a:solidFill>
              <a:schemeClr val="tx1">
                <a:lumMod val="50000"/>
                <a:lumOff val="50000"/>
              </a:schemeClr>
            </a:solidFill>
            <a:ln>
              <a:noFill/>
            </a:ln>
          </p:spPr>
          <p:txBody>
            <a:bodyPr anchor="ctr"/>
            <a:lstStyle/>
            <a:p>
              <a:pPr algn="ctr"/>
              <a:endParaRPr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30" name="îṡ1íḍê"/>
            <p:cNvSpPr/>
            <p:nvPr/>
          </p:nvSpPr>
          <p:spPr bwMode="auto">
            <a:xfrm>
              <a:off x="10553113" y="5838721"/>
              <a:ext cx="63128" cy="64687"/>
            </a:xfrm>
            <a:custGeom>
              <a:avLst/>
              <a:gdLst>
                <a:gd name="T0" fmla="*/ 73 w 355"/>
                <a:gd name="T1" fmla="*/ 30 h 367"/>
                <a:gd name="T2" fmla="*/ 30 w 355"/>
                <a:gd name="T3" fmla="*/ 73 h 367"/>
                <a:gd name="T4" fmla="*/ 30 w 355"/>
                <a:gd name="T5" fmla="*/ 293 h 367"/>
                <a:gd name="T6" fmla="*/ 73 w 355"/>
                <a:gd name="T7" fmla="*/ 335 h 367"/>
                <a:gd name="T8" fmla="*/ 281 w 355"/>
                <a:gd name="T9" fmla="*/ 335 h 367"/>
                <a:gd name="T10" fmla="*/ 324 w 355"/>
                <a:gd name="T11" fmla="*/ 293 h 367"/>
                <a:gd name="T12" fmla="*/ 324 w 355"/>
                <a:gd name="T13" fmla="*/ 73 h 367"/>
                <a:gd name="T14" fmla="*/ 281 w 355"/>
                <a:gd name="T15" fmla="*/ 30 h 367"/>
                <a:gd name="T16" fmla="*/ 73 w 355"/>
                <a:gd name="T17" fmla="*/ 30 h 367"/>
                <a:gd name="T18" fmla="*/ 73 w 355"/>
                <a:gd name="T19" fmla="*/ 366 h 367"/>
                <a:gd name="T20" fmla="*/ 0 w 355"/>
                <a:gd name="T21" fmla="*/ 293 h 367"/>
                <a:gd name="T22" fmla="*/ 0 w 355"/>
                <a:gd name="T23" fmla="*/ 73 h 367"/>
                <a:gd name="T24" fmla="*/ 73 w 355"/>
                <a:gd name="T25" fmla="*/ 0 h 367"/>
                <a:gd name="T26" fmla="*/ 281 w 355"/>
                <a:gd name="T27" fmla="*/ 0 h 367"/>
                <a:gd name="T28" fmla="*/ 354 w 355"/>
                <a:gd name="T29" fmla="*/ 73 h 367"/>
                <a:gd name="T30" fmla="*/ 354 w 355"/>
                <a:gd name="T31" fmla="*/ 293 h 367"/>
                <a:gd name="T32" fmla="*/ 281 w 355"/>
                <a:gd name="T33" fmla="*/ 366 h 367"/>
                <a:gd name="T34" fmla="*/ 73 w 355"/>
                <a:gd name="T35" fmla="*/ 366 h 3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5"/>
                <a:gd name="T55" fmla="*/ 0 h 367"/>
                <a:gd name="T56" fmla="*/ 355 w 355"/>
                <a:gd name="T57" fmla="*/ 367 h 3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5" h="367">
                  <a:moveTo>
                    <a:pt x="73" y="30"/>
                  </a:moveTo>
                  <a:cubicBezTo>
                    <a:pt x="49" y="30"/>
                    <a:pt x="30" y="50"/>
                    <a:pt x="30" y="73"/>
                  </a:cubicBezTo>
                  <a:lnTo>
                    <a:pt x="30" y="293"/>
                  </a:lnTo>
                  <a:cubicBezTo>
                    <a:pt x="30" y="316"/>
                    <a:pt x="49" y="335"/>
                    <a:pt x="73" y="335"/>
                  </a:cubicBezTo>
                  <a:lnTo>
                    <a:pt x="281" y="335"/>
                  </a:lnTo>
                  <a:cubicBezTo>
                    <a:pt x="305" y="335"/>
                    <a:pt x="324" y="316"/>
                    <a:pt x="324" y="293"/>
                  </a:cubicBezTo>
                  <a:lnTo>
                    <a:pt x="324" y="73"/>
                  </a:lnTo>
                  <a:cubicBezTo>
                    <a:pt x="324" y="50"/>
                    <a:pt x="305" y="30"/>
                    <a:pt x="281" y="30"/>
                  </a:cubicBezTo>
                  <a:lnTo>
                    <a:pt x="73" y="30"/>
                  </a:lnTo>
                  <a:close/>
                  <a:moveTo>
                    <a:pt x="73" y="366"/>
                  </a:moveTo>
                  <a:cubicBezTo>
                    <a:pt x="33" y="366"/>
                    <a:pt x="0" y="333"/>
                    <a:pt x="0" y="293"/>
                  </a:cubicBezTo>
                  <a:lnTo>
                    <a:pt x="0" y="73"/>
                  </a:lnTo>
                  <a:cubicBezTo>
                    <a:pt x="0" y="33"/>
                    <a:pt x="33" y="0"/>
                    <a:pt x="73" y="0"/>
                  </a:cubicBezTo>
                  <a:lnTo>
                    <a:pt x="281" y="0"/>
                  </a:lnTo>
                  <a:cubicBezTo>
                    <a:pt x="322" y="0"/>
                    <a:pt x="354" y="33"/>
                    <a:pt x="354" y="73"/>
                  </a:cubicBezTo>
                  <a:lnTo>
                    <a:pt x="354" y="293"/>
                  </a:lnTo>
                  <a:cubicBezTo>
                    <a:pt x="354" y="333"/>
                    <a:pt x="322" y="366"/>
                    <a:pt x="281" y="366"/>
                  </a:cubicBezTo>
                  <a:lnTo>
                    <a:pt x="73" y="366"/>
                  </a:lnTo>
                  <a:close/>
                </a:path>
              </a:pathLst>
            </a:custGeom>
            <a:solidFill>
              <a:schemeClr val="tx1">
                <a:lumMod val="65000"/>
                <a:lumOff val="35000"/>
              </a:schemeClr>
            </a:solidFill>
            <a:ln>
              <a:noFill/>
            </a:ln>
          </p:spPr>
          <p:txBody>
            <a:bodyPr anchor="ctr"/>
            <a:lstStyle/>
            <a:p>
              <a:pPr algn="ctr"/>
              <a:endParaRPr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31" name="îSļíḍè"/>
            <p:cNvSpPr/>
            <p:nvPr/>
          </p:nvSpPr>
          <p:spPr bwMode="auto">
            <a:xfrm>
              <a:off x="11652009" y="3368931"/>
              <a:ext cx="13249" cy="182370"/>
            </a:xfrm>
            <a:custGeom>
              <a:avLst/>
              <a:gdLst>
                <a:gd name="T0" fmla="*/ 0 w 75"/>
                <a:gd name="T1" fmla="*/ 51 h 1030"/>
                <a:gd name="T2" fmla="*/ 37 w 75"/>
                <a:gd name="T3" fmla="*/ 0 h 1030"/>
                <a:gd name="T4" fmla="*/ 74 w 75"/>
                <a:gd name="T5" fmla="*/ 51 h 1030"/>
                <a:gd name="T6" fmla="*/ 74 w 75"/>
                <a:gd name="T7" fmla="*/ 978 h 1030"/>
                <a:gd name="T8" fmla="*/ 37 w 75"/>
                <a:gd name="T9" fmla="*/ 1029 h 1030"/>
                <a:gd name="T10" fmla="*/ 0 w 75"/>
                <a:gd name="T11" fmla="*/ 978 h 1030"/>
                <a:gd name="T12" fmla="*/ 0 w 75"/>
                <a:gd name="T13" fmla="*/ 51 h 1030"/>
                <a:gd name="T14" fmla="*/ 0 60000 65536"/>
                <a:gd name="T15" fmla="*/ 0 60000 65536"/>
                <a:gd name="T16" fmla="*/ 0 60000 65536"/>
                <a:gd name="T17" fmla="*/ 0 60000 65536"/>
                <a:gd name="T18" fmla="*/ 0 60000 65536"/>
                <a:gd name="T19" fmla="*/ 0 60000 65536"/>
                <a:gd name="T20" fmla="*/ 0 60000 65536"/>
                <a:gd name="T21" fmla="*/ 0 w 75"/>
                <a:gd name="T22" fmla="*/ 0 h 1030"/>
                <a:gd name="T23" fmla="*/ 75 w 75"/>
                <a:gd name="T24" fmla="*/ 1030 h 10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1030">
                  <a:moveTo>
                    <a:pt x="0" y="51"/>
                  </a:moveTo>
                  <a:cubicBezTo>
                    <a:pt x="0" y="23"/>
                    <a:pt x="17" y="0"/>
                    <a:pt x="37" y="0"/>
                  </a:cubicBezTo>
                  <a:cubicBezTo>
                    <a:pt x="57" y="0"/>
                    <a:pt x="74" y="23"/>
                    <a:pt x="74" y="51"/>
                  </a:cubicBezTo>
                  <a:lnTo>
                    <a:pt x="74" y="978"/>
                  </a:lnTo>
                  <a:cubicBezTo>
                    <a:pt x="74" y="1006"/>
                    <a:pt x="57" y="1029"/>
                    <a:pt x="37" y="1029"/>
                  </a:cubicBezTo>
                  <a:cubicBezTo>
                    <a:pt x="17" y="1029"/>
                    <a:pt x="0" y="1006"/>
                    <a:pt x="0" y="978"/>
                  </a:cubicBezTo>
                  <a:lnTo>
                    <a:pt x="0" y="51"/>
                  </a:lnTo>
                </a:path>
              </a:pathLst>
            </a:custGeom>
            <a:solidFill>
              <a:schemeClr val="tx1">
                <a:lumMod val="75000"/>
                <a:lumOff val="25000"/>
              </a:schemeClr>
            </a:solidFill>
            <a:ln>
              <a:noFill/>
            </a:ln>
          </p:spPr>
          <p:txBody>
            <a:bodyPr anchor="ctr"/>
            <a:lstStyle/>
            <a:p>
              <a:pPr algn="ctr"/>
              <a:endParaRPr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32" name="ïṡľiḓé"/>
            <p:cNvSpPr/>
            <p:nvPr/>
          </p:nvSpPr>
          <p:spPr bwMode="auto">
            <a:xfrm>
              <a:off x="11652008" y="3585593"/>
              <a:ext cx="13249" cy="181591"/>
            </a:xfrm>
            <a:custGeom>
              <a:avLst/>
              <a:gdLst>
                <a:gd name="T0" fmla="*/ 0 w 75"/>
                <a:gd name="T1" fmla="*/ 50 h 1029"/>
                <a:gd name="T2" fmla="*/ 37 w 75"/>
                <a:gd name="T3" fmla="*/ 0 h 1029"/>
                <a:gd name="T4" fmla="*/ 74 w 75"/>
                <a:gd name="T5" fmla="*/ 50 h 1029"/>
                <a:gd name="T6" fmla="*/ 74 w 75"/>
                <a:gd name="T7" fmla="*/ 978 h 1029"/>
                <a:gd name="T8" fmla="*/ 37 w 75"/>
                <a:gd name="T9" fmla="*/ 1028 h 1029"/>
                <a:gd name="T10" fmla="*/ 0 w 75"/>
                <a:gd name="T11" fmla="*/ 978 h 1029"/>
                <a:gd name="T12" fmla="*/ 0 w 75"/>
                <a:gd name="T13" fmla="*/ 50 h 1029"/>
                <a:gd name="T14" fmla="*/ 0 60000 65536"/>
                <a:gd name="T15" fmla="*/ 0 60000 65536"/>
                <a:gd name="T16" fmla="*/ 0 60000 65536"/>
                <a:gd name="T17" fmla="*/ 0 60000 65536"/>
                <a:gd name="T18" fmla="*/ 0 60000 65536"/>
                <a:gd name="T19" fmla="*/ 0 60000 65536"/>
                <a:gd name="T20" fmla="*/ 0 60000 65536"/>
                <a:gd name="T21" fmla="*/ 0 w 75"/>
                <a:gd name="T22" fmla="*/ 0 h 1029"/>
                <a:gd name="T23" fmla="*/ 75 w 75"/>
                <a:gd name="T24" fmla="*/ 1029 h 10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1029">
                  <a:moveTo>
                    <a:pt x="0" y="50"/>
                  </a:moveTo>
                  <a:cubicBezTo>
                    <a:pt x="0" y="23"/>
                    <a:pt x="17" y="0"/>
                    <a:pt x="37" y="0"/>
                  </a:cubicBezTo>
                  <a:cubicBezTo>
                    <a:pt x="57" y="0"/>
                    <a:pt x="74" y="23"/>
                    <a:pt x="74" y="50"/>
                  </a:cubicBezTo>
                  <a:lnTo>
                    <a:pt x="74" y="978"/>
                  </a:lnTo>
                  <a:cubicBezTo>
                    <a:pt x="74" y="1006"/>
                    <a:pt x="57" y="1028"/>
                    <a:pt x="37" y="1028"/>
                  </a:cubicBezTo>
                  <a:cubicBezTo>
                    <a:pt x="17" y="1028"/>
                    <a:pt x="0" y="1006"/>
                    <a:pt x="0" y="978"/>
                  </a:cubicBezTo>
                  <a:lnTo>
                    <a:pt x="0" y="50"/>
                  </a:lnTo>
                </a:path>
              </a:pathLst>
            </a:custGeom>
            <a:solidFill>
              <a:schemeClr val="tx1">
                <a:lumMod val="75000"/>
                <a:lumOff val="25000"/>
              </a:schemeClr>
            </a:solidFill>
            <a:ln>
              <a:noFill/>
            </a:ln>
          </p:spPr>
          <p:txBody>
            <a:bodyPr anchor="ctr"/>
            <a:lstStyle/>
            <a:p>
              <a:pPr algn="ctr"/>
              <a:endParaRPr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33" name="íśḻiďé"/>
            <p:cNvSpPr/>
            <p:nvPr/>
          </p:nvSpPr>
          <p:spPr>
            <a:xfrm>
              <a:off x="9601278" y="3076577"/>
              <a:ext cx="1973031" cy="2638884"/>
            </a:xfrm>
            <a:prstGeom prst="rect">
              <a:avLst/>
            </a:prstGeom>
            <a:blipFill>
              <a:blip r:embed="rId2" cstate="screen">
                <a:grayscl/>
              </a:blip>
              <a:srcRect/>
              <a:stretch>
                <a:fillRect/>
              </a:stretch>
            </a:blipFill>
            <a:ln w="9525">
              <a:noFill/>
              <a:roun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pic>
          <p:nvPicPr>
            <p:cNvPr id="36" name="图片 35"/>
            <p:cNvPicPr>
              <a:picLocks noChangeAspect="1"/>
            </p:cNvPicPr>
            <p:nvPr/>
          </p:nvPicPr>
          <p:blipFill rotWithShape="1">
            <a:blip r:embed="rId3" cstate="screen"/>
            <a:srcRect/>
            <a:stretch>
              <a:fillRect/>
            </a:stretch>
          </p:blipFill>
          <p:spPr>
            <a:xfrm>
              <a:off x="9601278" y="3074563"/>
              <a:ext cx="1942866" cy="2640897"/>
            </a:xfrm>
            <a:prstGeom prst="rect">
              <a:avLst/>
            </a:prstGeom>
          </p:spPr>
        </p:pic>
        <p:sp>
          <p:nvSpPr>
            <p:cNvPr id="20" name="îṩḻidé"/>
            <p:cNvSpPr/>
            <p:nvPr/>
          </p:nvSpPr>
          <p:spPr bwMode="auto">
            <a:xfrm>
              <a:off x="5547500" y="3274726"/>
              <a:ext cx="1368404" cy="2756386"/>
            </a:xfrm>
            <a:custGeom>
              <a:avLst/>
              <a:gdLst>
                <a:gd name="T0" fmla="*/ 8594 w 8630"/>
                <a:gd name="T1" fmla="*/ 3320 h 17382"/>
                <a:gd name="T2" fmla="*/ 8596 w 8630"/>
                <a:gd name="T3" fmla="*/ 3320 h 17382"/>
                <a:gd name="T4" fmla="*/ 8629 w 8630"/>
                <a:gd name="T5" fmla="*/ 3353 h 17382"/>
                <a:gd name="T6" fmla="*/ 8629 w 8630"/>
                <a:gd name="T7" fmla="*/ 4419 h 17382"/>
                <a:gd name="T8" fmla="*/ 8596 w 8630"/>
                <a:gd name="T9" fmla="*/ 4452 h 17382"/>
                <a:gd name="T10" fmla="*/ 8594 w 8630"/>
                <a:gd name="T11" fmla="*/ 4452 h 17382"/>
                <a:gd name="T12" fmla="*/ 8594 w 8630"/>
                <a:gd name="T13" fmla="*/ 16371 h 17382"/>
                <a:gd name="T14" fmla="*/ 7584 w 8630"/>
                <a:gd name="T15" fmla="*/ 17381 h 17382"/>
                <a:gd name="T16" fmla="*/ 1043 w 8630"/>
                <a:gd name="T17" fmla="*/ 17381 h 17382"/>
                <a:gd name="T18" fmla="*/ 33 w 8630"/>
                <a:gd name="T19" fmla="*/ 16371 h 17382"/>
                <a:gd name="T20" fmla="*/ 33 w 8630"/>
                <a:gd name="T21" fmla="*/ 5859 h 17382"/>
                <a:gd name="T22" fmla="*/ 33 w 8630"/>
                <a:gd name="T23" fmla="*/ 5859 h 17382"/>
                <a:gd name="T24" fmla="*/ 0 w 8630"/>
                <a:gd name="T25" fmla="*/ 5826 h 17382"/>
                <a:gd name="T26" fmla="*/ 0 w 8630"/>
                <a:gd name="T27" fmla="*/ 4760 h 17382"/>
                <a:gd name="T28" fmla="*/ 33 w 8630"/>
                <a:gd name="T29" fmla="*/ 4727 h 17382"/>
                <a:gd name="T30" fmla="*/ 33 w 8630"/>
                <a:gd name="T31" fmla="*/ 4727 h 17382"/>
                <a:gd name="T32" fmla="*/ 33 w 8630"/>
                <a:gd name="T33" fmla="*/ 4452 h 17382"/>
                <a:gd name="T34" fmla="*/ 33 w 8630"/>
                <a:gd name="T35" fmla="*/ 4452 h 17382"/>
                <a:gd name="T36" fmla="*/ 0 w 8630"/>
                <a:gd name="T37" fmla="*/ 4419 h 17382"/>
                <a:gd name="T38" fmla="*/ 0 w 8630"/>
                <a:gd name="T39" fmla="*/ 3353 h 17382"/>
                <a:gd name="T40" fmla="*/ 33 w 8630"/>
                <a:gd name="T41" fmla="*/ 3320 h 17382"/>
                <a:gd name="T42" fmla="*/ 33 w 8630"/>
                <a:gd name="T43" fmla="*/ 3320 h 17382"/>
                <a:gd name="T44" fmla="*/ 33 w 8630"/>
                <a:gd name="T45" fmla="*/ 2704 h 17382"/>
                <a:gd name="T46" fmla="*/ 33 w 8630"/>
                <a:gd name="T47" fmla="*/ 2704 h 17382"/>
                <a:gd name="T48" fmla="*/ 0 w 8630"/>
                <a:gd name="T49" fmla="*/ 2672 h 17382"/>
                <a:gd name="T50" fmla="*/ 0 w 8630"/>
                <a:gd name="T51" fmla="*/ 2075 h 17382"/>
                <a:gd name="T52" fmla="*/ 33 w 8630"/>
                <a:gd name="T53" fmla="*/ 2042 h 17382"/>
                <a:gd name="T54" fmla="*/ 33 w 8630"/>
                <a:gd name="T55" fmla="*/ 2042 h 17382"/>
                <a:gd name="T56" fmla="*/ 33 w 8630"/>
                <a:gd name="T57" fmla="*/ 1010 h 17382"/>
                <a:gd name="T58" fmla="*/ 1043 w 8630"/>
                <a:gd name="T59" fmla="*/ 0 h 17382"/>
                <a:gd name="T60" fmla="*/ 7584 w 8630"/>
                <a:gd name="T61" fmla="*/ 0 h 17382"/>
                <a:gd name="T62" fmla="*/ 8594 w 8630"/>
                <a:gd name="T63" fmla="*/ 1010 h 17382"/>
                <a:gd name="T64" fmla="*/ 8594 w 8630"/>
                <a:gd name="T65" fmla="*/ 3320 h 173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630"/>
                <a:gd name="T100" fmla="*/ 0 h 17382"/>
                <a:gd name="T101" fmla="*/ 8630 w 8630"/>
                <a:gd name="T102" fmla="*/ 17382 h 173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630" h="17382">
                  <a:moveTo>
                    <a:pt x="8594" y="3320"/>
                  </a:moveTo>
                  <a:lnTo>
                    <a:pt x="8596" y="3320"/>
                  </a:lnTo>
                  <a:cubicBezTo>
                    <a:pt x="8614" y="3320"/>
                    <a:pt x="8629" y="3335"/>
                    <a:pt x="8629" y="3353"/>
                  </a:cubicBezTo>
                  <a:lnTo>
                    <a:pt x="8629" y="4419"/>
                  </a:lnTo>
                  <a:cubicBezTo>
                    <a:pt x="8629" y="4438"/>
                    <a:pt x="8614" y="4452"/>
                    <a:pt x="8596" y="4452"/>
                  </a:cubicBezTo>
                  <a:lnTo>
                    <a:pt x="8594" y="4452"/>
                  </a:lnTo>
                  <a:lnTo>
                    <a:pt x="8594" y="16371"/>
                  </a:lnTo>
                  <a:cubicBezTo>
                    <a:pt x="8594" y="16928"/>
                    <a:pt x="8141" y="17381"/>
                    <a:pt x="7584" y="17381"/>
                  </a:cubicBezTo>
                  <a:lnTo>
                    <a:pt x="1043" y="17381"/>
                  </a:lnTo>
                  <a:cubicBezTo>
                    <a:pt x="487" y="17381"/>
                    <a:pt x="33" y="16928"/>
                    <a:pt x="33" y="16371"/>
                  </a:cubicBezTo>
                  <a:lnTo>
                    <a:pt x="33" y="5859"/>
                  </a:lnTo>
                  <a:cubicBezTo>
                    <a:pt x="15" y="5859"/>
                    <a:pt x="0" y="5844"/>
                    <a:pt x="0" y="5826"/>
                  </a:cubicBezTo>
                  <a:lnTo>
                    <a:pt x="0" y="4760"/>
                  </a:lnTo>
                  <a:cubicBezTo>
                    <a:pt x="0" y="4741"/>
                    <a:pt x="15" y="4727"/>
                    <a:pt x="33" y="4727"/>
                  </a:cubicBezTo>
                  <a:lnTo>
                    <a:pt x="33" y="4452"/>
                  </a:lnTo>
                  <a:cubicBezTo>
                    <a:pt x="15" y="4452"/>
                    <a:pt x="0" y="4438"/>
                    <a:pt x="0" y="4419"/>
                  </a:cubicBezTo>
                  <a:lnTo>
                    <a:pt x="0" y="3353"/>
                  </a:lnTo>
                  <a:cubicBezTo>
                    <a:pt x="0" y="3335"/>
                    <a:pt x="15" y="3320"/>
                    <a:pt x="33" y="3320"/>
                  </a:cubicBezTo>
                  <a:lnTo>
                    <a:pt x="33" y="2704"/>
                  </a:lnTo>
                  <a:cubicBezTo>
                    <a:pt x="15" y="2704"/>
                    <a:pt x="0" y="2690"/>
                    <a:pt x="0" y="2672"/>
                  </a:cubicBezTo>
                  <a:lnTo>
                    <a:pt x="0" y="2075"/>
                  </a:lnTo>
                  <a:cubicBezTo>
                    <a:pt x="0" y="2057"/>
                    <a:pt x="15" y="2042"/>
                    <a:pt x="33" y="2042"/>
                  </a:cubicBezTo>
                  <a:lnTo>
                    <a:pt x="33" y="1010"/>
                  </a:lnTo>
                  <a:cubicBezTo>
                    <a:pt x="33" y="453"/>
                    <a:pt x="487" y="0"/>
                    <a:pt x="1043" y="0"/>
                  </a:cubicBezTo>
                  <a:lnTo>
                    <a:pt x="7584" y="0"/>
                  </a:lnTo>
                  <a:cubicBezTo>
                    <a:pt x="8141" y="0"/>
                    <a:pt x="8594" y="453"/>
                    <a:pt x="8594" y="1010"/>
                  </a:cubicBezTo>
                  <a:lnTo>
                    <a:pt x="8594" y="3320"/>
                  </a:lnTo>
                </a:path>
              </a:pathLst>
            </a:custGeom>
            <a:solidFill>
              <a:schemeClr val="bg1">
                <a:lumMod val="85000"/>
              </a:schemeClr>
            </a:solidFill>
            <a:ln>
              <a:noFill/>
            </a:ln>
          </p:spPr>
          <p:txBody>
            <a:bodyPr anchor="ctr"/>
            <a:lstStyle/>
            <a:p>
              <a:pPr algn="ctr"/>
              <a:endParaRPr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21" name="îşļíde"/>
            <p:cNvSpPr/>
            <p:nvPr/>
          </p:nvSpPr>
          <p:spPr bwMode="auto">
            <a:xfrm>
              <a:off x="6019485" y="3423663"/>
              <a:ext cx="41255" cy="41255"/>
            </a:xfrm>
            <a:custGeom>
              <a:avLst/>
              <a:gdLst>
                <a:gd name="T0" fmla="*/ 130 w 260"/>
                <a:gd name="T1" fmla="*/ 260 h 261"/>
                <a:gd name="T2" fmla="*/ 0 w 260"/>
                <a:gd name="T3" fmla="*/ 130 h 261"/>
                <a:gd name="T4" fmla="*/ 130 w 260"/>
                <a:gd name="T5" fmla="*/ 0 h 261"/>
                <a:gd name="T6" fmla="*/ 259 w 260"/>
                <a:gd name="T7" fmla="*/ 130 h 261"/>
                <a:gd name="T8" fmla="*/ 130 w 260"/>
                <a:gd name="T9" fmla="*/ 260 h 261"/>
                <a:gd name="T10" fmla="*/ 0 60000 65536"/>
                <a:gd name="T11" fmla="*/ 0 60000 65536"/>
                <a:gd name="T12" fmla="*/ 0 60000 65536"/>
                <a:gd name="T13" fmla="*/ 0 60000 65536"/>
                <a:gd name="T14" fmla="*/ 0 60000 65536"/>
                <a:gd name="T15" fmla="*/ 0 w 260"/>
                <a:gd name="T16" fmla="*/ 0 h 261"/>
                <a:gd name="T17" fmla="*/ 260 w 260"/>
                <a:gd name="T18" fmla="*/ 261 h 261"/>
              </a:gdLst>
              <a:ahLst/>
              <a:cxnLst>
                <a:cxn ang="T10">
                  <a:pos x="T0" y="T1"/>
                </a:cxn>
                <a:cxn ang="T11">
                  <a:pos x="T2" y="T3"/>
                </a:cxn>
                <a:cxn ang="T12">
                  <a:pos x="T4" y="T5"/>
                </a:cxn>
                <a:cxn ang="T13">
                  <a:pos x="T6" y="T7"/>
                </a:cxn>
                <a:cxn ang="T14">
                  <a:pos x="T8" y="T9"/>
                </a:cxn>
              </a:cxnLst>
              <a:rect l="T15" t="T16" r="T17" b="T18"/>
              <a:pathLst>
                <a:path w="260" h="261">
                  <a:moveTo>
                    <a:pt x="130" y="260"/>
                  </a:moveTo>
                  <a:cubicBezTo>
                    <a:pt x="58" y="260"/>
                    <a:pt x="0" y="202"/>
                    <a:pt x="0" y="130"/>
                  </a:cubicBezTo>
                  <a:cubicBezTo>
                    <a:pt x="0" y="58"/>
                    <a:pt x="58" y="0"/>
                    <a:pt x="130" y="0"/>
                  </a:cubicBezTo>
                  <a:cubicBezTo>
                    <a:pt x="201" y="0"/>
                    <a:pt x="259" y="58"/>
                    <a:pt x="259" y="130"/>
                  </a:cubicBezTo>
                  <a:cubicBezTo>
                    <a:pt x="259" y="202"/>
                    <a:pt x="201" y="260"/>
                    <a:pt x="130" y="260"/>
                  </a:cubicBezTo>
                </a:path>
              </a:pathLst>
            </a:custGeom>
            <a:solidFill>
              <a:schemeClr val="tx1">
                <a:lumMod val="50000"/>
                <a:lumOff val="50000"/>
              </a:schemeClr>
            </a:solidFill>
            <a:ln>
              <a:noFill/>
            </a:ln>
          </p:spPr>
          <p:txBody>
            <a:bodyPr anchor="ctr"/>
            <a:lstStyle/>
            <a:p>
              <a:pPr algn="ctr"/>
              <a:endParaRPr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22" name="íṩlíḋê"/>
            <p:cNvSpPr/>
            <p:nvPr/>
          </p:nvSpPr>
          <p:spPr bwMode="auto">
            <a:xfrm>
              <a:off x="6215272" y="3348845"/>
              <a:ext cx="30067" cy="30067"/>
            </a:xfrm>
            <a:custGeom>
              <a:avLst/>
              <a:gdLst>
                <a:gd name="T0" fmla="*/ 95 w 191"/>
                <a:gd name="T1" fmla="*/ 190 h 191"/>
                <a:gd name="T2" fmla="*/ 0 w 191"/>
                <a:gd name="T3" fmla="*/ 95 h 191"/>
                <a:gd name="T4" fmla="*/ 95 w 191"/>
                <a:gd name="T5" fmla="*/ 0 h 191"/>
                <a:gd name="T6" fmla="*/ 190 w 191"/>
                <a:gd name="T7" fmla="*/ 95 h 191"/>
                <a:gd name="T8" fmla="*/ 95 w 191"/>
                <a:gd name="T9" fmla="*/ 190 h 191"/>
                <a:gd name="T10" fmla="*/ 0 60000 65536"/>
                <a:gd name="T11" fmla="*/ 0 60000 65536"/>
                <a:gd name="T12" fmla="*/ 0 60000 65536"/>
                <a:gd name="T13" fmla="*/ 0 60000 65536"/>
                <a:gd name="T14" fmla="*/ 0 60000 65536"/>
                <a:gd name="T15" fmla="*/ 0 w 191"/>
                <a:gd name="T16" fmla="*/ 0 h 191"/>
                <a:gd name="T17" fmla="*/ 191 w 191"/>
                <a:gd name="T18" fmla="*/ 191 h 191"/>
              </a:gdLst>
              <a:ahLst/>
              <a:cxnLst>
                <a:cxn ang="T10">
                  <a:pos x="T0" y="T1"/>
                </a:cxn>
                <a:cxn ang="T11">
                  <a:pos x="T2" y="T3"/>
                </a:cxn>
                <a:cxn ang="T12">
                  <a:pos x="T4" y="T5"/>
                </a:cxn>
                <a:cxn ang="T13">
                  <a:pos x="T6" y="T7"/>
                </a:cxn>
                <a:cxn ang="T14">
                  <a:pos x="T8" y="T9"/>
                </a:cxn>
              </a:cxnLst>
              <a:rect l="T15" t="T16" r="T17" b="T18"/>
              <a:pathLst>
                <a:path w="191" h="191">
                  <a:moveTo>
                    <a:pt x="95" y="190"/>
                  </a:moveTo>
                  <a:cubicBezTo>
                    <a:pt x="42" y="190"/>
                    <a:pt x="0" y="147"/>
                    <a:pt x="0" y="95"/>
                  </a:cubicBezTo>
                  <a:cubicBezTo>
                    <a:pt x="0" y="43"/>
                    <a:pt x="42" y="0"/>
                    <a:pt x="95" y="0"/>
                  </a:cubicBezTo>
                  <a:cubicBezTo>
                    <a:pt x="147" y="0"/>
                    <a:pt x="190" y="43"/>
                    <a:pt x="190" y="95"/>
                  </a:cubicBezTo>
                  <a:cubicBezTo>
                    <a:pt x="190" y="147"/>
                    <a:pt x="147" y="190"/>
                    <a:pt x="95" y="190"/>
                  </a:cubicBezTo>
                </a:path>
              </a:pathLst>
            </a:custGeom>
            <a:solidFill>
              <a:schemeClr val="tx1">
                <a:lumMod val="50000"/>
                <a:lumOff val="50000"/>
              </a:schemeClr>
            </a:solidFill>
            <a:ln>
              <a:noFill/>
            </a:ln>
          </p:spPr>
          <p:txBody>
            <a:bodyPr anchor="ctr"/>
            <a:lstStyle/>
            <a:p>
              <a:pPr algn="ctr"/>
              <a:endParaRPr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23" name="íṥḷíďe"/>
            <p:cNvSpPr/>
            <p:nvPr/>
          </p:nvSpPr>
          <p:spPr bwMode="auto">
            <a:xfrm>
              <a:off x="6134160" y="3434851"/>
              <a:ext cx="191591" cy="20278"/>
            </a:xfrm>
            <a:custGeom>
              <a:avLst/>
              <a:gdLst>
                <a:gd name="T0" fmla="*/ 1143 w 1209"/>
                <a:gd name="T1" fmla="*/ 129 h 130"/>
                <a:gd name="T2" fmla="*/ 64 w 1209"/>
                <a:gd name="T3" fmla="*/ 129 h 130"/>
                <a:gd name="T4" fmla="*/ 0 w 1209"/>
                <a:gd name="T5" fmla="*/ 65 h 130"/>
                <a:gd name="T6" fmla="*/ 64 w 1209"/>
                <a:gd name="T7" fmla="*/ 0 h 130"/>
                <a:gd name="T8" fmla="*/ 1143 w 1209"/>
                <a:gd name="T9" fmla="*/ 0 h 130"/>
                <a:gd name="T10" fmla="*/ 1208 w 1209"/>
                <a:gd name="T11" fmla="*/ 65 h 130"/>
                <a:gd name="T12" fmla="*/ 1143 w 1209"/>
                <a:gd name="T13" fmla="*/ 129 h 130"/>
                <a:gd name="T14" fmla="*/ 0 60000 65536"/>
                <a:gd name="T15" fmla="*/ 0 60000 65536"/>
                <a:gd name="T16" fmla="*/ 0 60000 65536"/>
                <a:gd name="T17" fmla="*/ 0 60000 65536"/>
                <a:gd name="T18" fmla="*/ 0 60000 65536"/>
                <a:gd name="T19" fmla="*/ 0 60000 65536"/>
                <a:gd name="T20" fmla="*/ 0 60000 65536"/>
                <a:gd name="T21" fmla="*/ 0 w 1209"/>
                <a:gd name="T22" fmla="*/ 0 h 130"/>
                <a:gd name="T23" fmla="*/ 1209 w 1209"/>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9" h="130">
                  <a:moveTo>
                    <a:pt x="1143" y="129"/>
                  </a:moveTo>
                  <a:lnTo>
                    <a:pt x="64" y="129"/>
                  </a:lnTo>
                  <a:cubicBezTo>
                    <a:pt x="29" y="129"/>
                    <a:pt x="0" y="100"/>
                    <a:pt x="0" y="65"/>
                  </a:cubicBezTo>
                  <a:cubicBezTo>
                    <a:pt x="0" y="29"/>
                    <a:pt x="29" y="0"/>
                    <a:pt x="64" y="0"/>
                  </a:cubicBezTo>
                  <a:lnTo>
                    <a:pt x="1143" y="0"/>
                  </a:lnTo>
                  <a:cubicBezTo>
                    <a:pt x="1179" y="0"/>
                    <a:pt x="1208" y="29"/>
                    <a:pt x="1208" y="65"/>
                  </a:cubicBezTo>
                  <a:cubicBezTo>
                    <a:pt x="1208" y="100"/>
                    <a:pt x="1179" y="129"/>
                    <a:pt x="1143" y="129"/>
                  </a:cubicBezTo>
                </a:path>
              </a:pathLst>
            </a:custGeom>
            <a:solidFill>
              <a:schemeClr val="tx1">
                <a:lumMod val="50000"/>
                <a:lumOff val="50000"/>
              </a:schemeClr>
            </a:solidFill>
            <a:ln>
              <a:noFill/>
            </a:ln>
          </p:spPr>
          <p:txBody>
            <a:bodyPr anchor="ctr"/>
            <a:lstStyle/>
            <a:p>
              <a:pPr algn="ctr"/>
              <a:endParaRPr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24" name="îṣlíḓe"/>
            <p:cNvSpPr/>
            <p:nvPr/>
          </p:nvSpPr>
          <p:spPr bwMode="auto">
            <a:xfrm>
              <a:off x="6136258" y="5773094"/>
              <a:ext cx="188094" cy="188095"/>
            </a:xfrm>
            <a:custGeom>
              <a:avLst/>
              <a:gdLst>
                <a:gd name="T0" fmla="*/ 84 w 1187"/>
                <a:gd name="T1" fmla="*/ 593 h 1186"/>
                <a:gd name="T2" fmla="*/ 593 w 1187"/>
                <a:gd name="T3" fmla="*/ 1102 h 1186"/>
                <a:gd name="T4" fmla="*/ 1102 w 1187"/>
                <a:gd name="T5" fmla="*/ 593 h 1186"/>
                <a:gd name="T6" fmla="*/ 593 w 1187"/>
                <a:gd name="T7" fmla="*/ 83 h 1186"/>
                <a:gd name="T8" fmla="*/ 84 w 1187"/>
                <a:gd name="T9" fmla="*/ 593 h 1186"/>
                <a:gd name="T10" fmla="*/ 0 w 1187"/>
                <a:gd name="T11" fmla="*/ 593 h 1186"/>
                <a:gd name="T12" fmla="*/ 593 w 1187"/>
                <a:gd name="T13" fmla="*/ 0 h 1186"/>
                <a:gd name="T14" fmla="*/ 1186 w 1187"/>
                <a:gd name="T15" fmla="*/ 593 h 1186"/>
                <a:gd name="T16" fmla="*/ 593 w 1187"/>
                <a:gd name="T17" fmla="*/ 1185 h 1186"/>
                <a:gd name="T18" fmla="*/ 0 w 1187"/>
                <a:gd name="T19" fmla="*/ 593 h 1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7"/>
                <a:gd name="T31" fmla="*/ 0 h 1186"/>
                <a:gd name="T32" fmla="*/ 1187 w 1187"/>
                <a:gd name="T33" fmla="*/ 1186 h 1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7" h="1186">
                  <a:moveTo>
                    <a:pt x="84" y="593"/>
                  </a:moveTo>
                  <a:cubicBezTo>
                    <a:pt x="84" y="874"/>
                    <a:pt x="312" y="1102"/>
                    <a:pt x="593" y="1102"/>
                  </a:cubicBezTo>
                  <a:cubicBezTo>
                    <a:pt x="874" y="1102"/>
                    <a:pt x="1102" y="874"/>
                    <a:pt x="1102" y="593"/>
                  </a:cubicBezTo>
                  <a:cubicBezTo>
                    <a:pt x="1102" y="312"/>
                    <a:pt x="874" y="83"/>
                    <a:pt x="593" y="83"/>
                  </a:cubicBezTo>
                  <a:cubicBezTo>
                    <a:pt x="312" y="83"/>
                    <a:pt x="84" y="312"/>
                    <a:pt x="84" y="593"/>
                  </a:cubicBezTo>
                  <a:close/>
                  <a:moveTo>
                    <a:pt x="0" y="593"/>
                  </a:moveTo>
                  <a:cubicBezTo>
                    <a:pt x="0" y="266"/>
                    <a:pt x="266" y="0"/>
                    <a:pt x="593" y="0"/>
                  </a:cubicBezTo>
                  <a:cubicBezTo>
                    <a:pt x="920" y="0"/>
                    <a:pt x="1186" y="266"/>
                    <a:pt x="1186" y="593"/>
                  </a:cubicBezTo>
                  <a:cubicBezTo>
                    <a:pt x="1186" y="920"/>
                    <a:pt x="920" y="1185"/>
                    <a:pt x="593" y="1185"/>
                  </a:cubicBezTo>
                  <a:cubicBezTo>
                    <a:pt x="266" y="1185"/>
                    <a:pt x="0" y="920"/>
                    <a:pt x="0" y="593"/>
                  </a:cubicBezTo>
                  <a:close/>
                </a:path>
              </a:pathLst>
            </a:custGeom>
            <a:solidFill>
              <a:schemeClr val="tx1">
                <a:lumMod val="50000"/>
                <a:lumOff val="50000"/>
              </a:schemeClr>
            </a:solidFill>
            <a:ln>
              <a:noFill/>
            </a:ln>
          </p:spPr>
          <p:txBody>
            <a:bodyPr anchor="ctr"/>
            <a:lstStyle/>
            <a:p>
              <a:pPr algn="ctr"/>
              <a:endParaRPr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25" name="ïśļiḓê"/>
            <p:cNvSpPr/>
            <p:nvPr/>
          </p:nvSpPr>
          <p:spPr>
            <a:xfrm>
              <a:off x="5612877" y="3511068"/>
              <a:ext cx="1237655" cy="2195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pic>
          <p:nvPicPr>
            <p:cNvPr id="35" name="图片 34"/>
            <p:cNvPicPr>
              <a:picLocks noChangeAspect="1"/>
            </p:cNvPicPr>
            <p:nvPr/>
          </p:nvPicPr>
          <p:blipFill rotWithShape="1">
            <a:blip r:embed="rId4" cstate="screen"/>
            <a:srcRect/>
            <a:stretch>
              <a:fillRect/>
            </a:stretch>
          </p:blipFill>
          <p:spPr>
            <a:xfrm>
              <a:off x="5606251" y="3518717"/>
              <a:ext cx="1240442" cy="2205308"/>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 fill="hold"/>
                                        <p:tgtEl>
                                          <p:spTgt spid="37"/>
                                        </p:tgtEl>
                                        <p:attrNameLst>
                                          <p:attrName>ppt_x</p:attrName>
                                        </p:attrNameLst>
                                      </p:cBhvr>
                                      <p:tavLst>
                                        <p:tav tm="0">
                                          <p:val>
                                            <p:strVal val="#ppt_x"/>
                                          </p:val>
                                        </p:tav>
                                        <p:tav tm="100000">
                                          <p:val>
                                            <p:strVal val="#ppt_x"/>
                                          </p:val>
                                        </p:tav>
                                      </p:tavLst>
                                    </p:anim>
                                    <p:anim calcmode="lin" valueType="num">
                                      <p:cBhvr additive="base">
                                        <p:cTn id="21"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3"/>
          <p:cNvGrpSpPr/>
          <p:nvPr/>
        </p:nvGrpSpPr>
        <p:grpSpPr>
          <a:xfrm>
            <a:off x="1487520" y="1638583"/>
            <a:ext cx="1085830" cy="1085830"/>
            <a:chOff x="1262742" y="2031998"/>
            <a:chExt cx="1407886" cy="1407886"/>
          </a:xfrm>
        </p:grpSpPr>
        <p:sp>
          <p:nvSpPr>
            <p:cNvPr id="5" name="任意多边形: 形状 3"/>
            <p:cNvSpPr/>
            <p:nvPr/>
          </p:nvSpPr>
          <p:spPr>
            <a:xfrm>
              <a:off x="1262742" y="2031998"/>
              <a:ext cx="1407886" cy="1407886"/>
            </a:xfrm>
            <a:custGeom>
              <a:avLst/>
              <a:gdLst>
                <a:gd name="connsiteX0" fmla="*/ 703943 w 1407886"/>
                <a:gd name="connsiteY0" fmla="*/ 0 h 1407886"/>
                <a:gd name="connsiteX1" fmla="*/ 1393585 w 1407886"/>
                <a:gd name="connsiteY1" fmla="*/ 562074 h 1407886"/>
                <a:gd name="connsiteX2" fmla="*/ 1407886 w 1407886"/>
                <a:gd name="connsiteY2" fmla="*/ 703942 h 1407886"/>
                <a:gd name="connsiteX3" fmla="*/ 1407885 w 1407886"/>
                <a:gd name="connsiteY3" fmla="*/ 703942 h 1407886"/>
                <a:gd name="connsiteX4" fmla="*/ 703942 w 1407886"/>
                <a:gd name="connsiteY4" fmla="*/ 1407885 h 1407886"/>
                <a:gd name="connsiteX5" fmla="*/ 703942 w 1407886"/>
                <a:gd name="connsiteY5" fmla="*/ 1407886 h 1407886"/>
                <a:gd name="connsiteX6" fmla="*/ 562074 w 1407886"/>
                <a:gd name="connsiteY6" fmla="*/ 1393585 h 1407886"/>
                <a:gd name="connsiteX7" fmla="*/ 0 w 1407886"/>
                <a:gd name="connsiteY7" fmla="*/ 703943 h 1407886"/>
                <a:gd name="connsiteX8" fmla="*/ 703943 w 1407886"/>
                <a:gd name="connsiteY8" fmla="*/ 0 h 14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7886" h="1407886">
                  <a:moveTo>
                    <a:pt x="703943" y="0"/>
                  </a:moveTo>
                  <a:cubicBezTo>
                    <a:pt x="1044123" y="0"/>
                    <a:pt x="1327944" y="241299"/>
                    <a:pt x="1393585" y="562074"/>
                  </a:cubicBezTo>
                  <a:lnTo>
                    <a:pt x="1407886" y="703942"/>
                  </a:lnTo>
                  <a:lnTo>
                    <a:pt x="1407885" y="703942"/>
                  </a:lnTo>
                  <a:cubicBezTo>
                    <a:pt x="1019108" y="703942"/>
                    <a:pt x="703942" y="1019108"/>
                    <a:pt x="703942" y="1407885"/>
                  </a:cubicBezTo>
                  <a:lnTo>
                    <a:pt x="703942" y="1407886"/>
                  </a:lnTo>
                  <a:lnTo>
                    <a:pt x="562074" y="1393585"/>
                  </a:lnTo>
                  <a:cubicBezTo>
                    <a:pt x="241299" y="1327944"/>
                    <a:pt x="0" y="1044123"/>
                    <a:pt x="0" y="703943"/>
                  </a:cubicBezTo>
                  <a:cubicBezTo>
                    <a:pt x="0" y="315166"/>
                    <a:pt x="315166" y="0"/>
                    <a:pt x="703943" y="0"/>
                  </a:cubicBezTo>
                  <a:close/>
                </a:path>
              </a:pathLst>
            </a:custGeom>
            <a:solidFill>
              <a:srgbClr val="396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字魂36号-正文宋楷" panose="02000000000000000000" pitchFamily="2" charset="-122"/>
                <a:ea typeface="字魂36号-正文宋楷" panose="02000000000000000000" pitchFamily="2" charset="-122"/>
              </a:endParaRPr>
            </a:p>
          </p:txBody>
        </p:sp>
        <p:sp>
          <p:nvSpPr>
            <p:cNvPr id="6" name="文本框 5"/>
            <p:cNvSpPr txBox="1"/>
            <p:nvPr/>
          </p:nvSpPr>
          <p:spPr>
            <a:xfrm>
              <a:off x="1534508" y="2170053"/>
              <a:ext cx="574069" cy="997656"/>
            </a:xfrm>
            <a:prstGeom prst="rect">
              <a:avLst/>
            </a:prstGeom>
            <a:noFill/>
          </p:spPr>
          <p:txBody>
            <a:bodyPr wrap="none" rtlCol="0">
              <a:spAutoFit/>
              <a:scene3d>
                <a:camera prst="orthographicFront"/>
                <a:lightRig rig="threePt" dir="t"/>
              </a:scene3d>
              <a:sp3d contourW="12700"/>
            </a:bodyPr>
            <a:lstStyle/>
            <a:p>
              <a:pPr algn="ctr"/>
              <a:r>
                <a:rPr lang="en-US" altLang="zh-CN" sz="4400" b="1" dirty="0">
                  <a:solidFill>
                    <a:schemeClr val="bg1"/>
                  </a:solidFill>
                  <a:latin typeface="字魂36号-正文宋楷" panose="02000000000000000000" pitchFamily="2" charset="-122"/>
                  <a:ea typeface="字魂36号-正文宋楷" panose="02000000000000000000" pitchFamily="2" charset="-122"/>
                </a:rPr>
                <a:t>S</a:t>
              </a:r>
              <a:endParaRPr lang="zh-CN" altLang="en-US" sz="4400" b="1" dirty="0">
                <a:solidFill>
                  <a:schemeClr val="bg1"/>
                </a:solidFill>
                <a:latin typeface="字魂36号-正文宋楷" panose="02000000000000000000" pitchFamily="2" charset="-122"/>
                <a:ea typeface="字魂36号-正文宋楷" panose="02000000000000000000" pitchFamily="2" charset="-122"/>
              </a:endParaRPr>
            </a:p>
          </p:txBody>
        </p:sp>
      </p:grpSp>
      <p:grpSp>
        <p:nvGrpSpPr>
          <p:cNvPr id="7" name="组合 36"/>
          <p:cNvGrpSpPr/>
          <p:nvPr/>
        </p:nvGrpSpPr>
        <p:grpSpPr>
          <a:xfrm>
            <a:off x="1487520" y="3685097"/>
            <a:ext cx="1085830" cy="1085830"/>
            <a:chOff x="1262742" y="2031998"/>
            <a:chExt cx="1407886" cy="1407886"/>
          </a:xfrm>
        </p:grpSpPr>
        <p:sp>
          <p:nvSpPr>
            <p:cNvPr id="8" name="任意多边形: 形状 7"/>
            <p:cNvSpPr/>
            <p:nvPr/>
          </p:nvSpPr>
          <p:spPr>
            <a:xfrm>
              <a:off x="1262742" y="2031998"/>
              <a:ext cx="1407886" cy="1407886"/>
            </a:xfrm>
            <a:custGeom>
              <a:avLst/>
              <a:gdLst>
                <a:gd name="connsiteX0" fmla="*/ 703943 w 1407886"/>
                <a:gd name="connsiteY0" fmla="*/ 0 h 1407886"/>
                <a:gd name="connsiteX1" fmla="*/ 1393585 w 1407886"/>
                <a:gd name="connsiteY1" fmla="*/ 562074 h 1407886"/>
                <a:gd name="connsiteX2" fmla="*/ 1407886 w 1407886"/>
                <a:gd name="connsiteY2" fmla="*/ 703942 h 1407886"/>
                <a:gd name="connsiteX3" fmla="*/ 1407885 w 1407886"/>
                <a:gd name="connsiteY3" fmla="*/ 703942 h 1407886"/>
                <a:gd name="connsiteX4" fmla="*/ 703942 w 1407886"/>
                <a:gd name="connsiteY4" fmla="*/ 1407885 h 1407886"/>
                <a:gd name="connsiteX5" fmla="*/ 703942 w 1407886"/>
                <a:gd name="connsiteY5" fmla="*/ 1407886 h 1407886"/>
                <a:gd name="connsiteX6" fmla="*/ 562074 w 1407886"/>
                <a:gd name="connsiteY6" fmla="*/ 1393585 h 1407886"/>
                <a:gd name="connsiteX7" fmla="*/ 0 w 1407886"/>
                <a:gd name="connsiteY7" fmla="*/ 703943 h 1407886"/>
                <a:gd name="connsiteX8" fmla="*/ 703943 w 1407886"/>
                <a:gd name="connsiteY8" fmla="*/ 0 h 14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7886" h="1407886">
                  <a:moveTo>
                    <a:pt x="703943" y="0"/>
                  </a:moveTo>
                  <a:cubicBezTo>
                    <a:pt x="1044123" y="0"/>
                    <a:pt x="1327944" y="241299"/>
                    <a:pt x="1393585" y="562074"/>
                  </a:cubicBezTo>
                  <a:lnTo>
                    <a:pt x="1407886" y="703942"/>
                  </a:lnTo>
                  <a:lnTo>
                    <a:pt x="1407885" y="703942"/>
                  </a:lnTo>
                  <a:cubicBezTo>
                    <a:pt x="1019108" y="703942"/>
                    <a:pt x="703942" y="1019108"/>
                    <a:pt x="703942" y="1407885"/>
                  </a:cubicBezTo>
                  <a:lnTo>
                    <a:pt x="703942" y="1407886"/>
                  </a:lnTo>
                  <a:lnTo>
                    <a:pt x="562074" y="1393585"/>
                  </a:lnTo>
                  <a:cubicBezTo>
                    <a:pt x="241299" y="1327944"/>
                    <a:pt x="0" y="1044123"/>
                    <a:pt x="0" y="703943"/>
                  </a:cubicBezTo>
                  <a:cubicBezTo>
                    <a:pt x="0" y="315166"/>
                    <a:pt x="315166" y="0"/>
                    <a:pt x="703943" y="0"/>
                  </a:cubicBezTo>
                  <a:close/>
                </a:path>
              </a:pathLst>
            </a:custGeom>
            <a:solidFill>
              <a:srgbClr val="396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字魂36号-正文宋楷" panose="02000000000000000000" pitchFamily="2" charset="-122"/>
                <a:ea typeface="字魂36号-正文宋楷" panose="02000000000000000000" pitchFamily="2" charset="-122"/>
              </a:endParaRPr>
            </a:p>
          </p:txBody>
        </p:sp>
        <p:sp>
          <p:nvSpPr>
            <p:cNvPr id="9" name="文本框 8"/>
            <p:cNvSpPr txBox="1"/>
            <p:nvPr/>
          </p:nvSpPr>
          <p:spPr>
            <a:xfrm>
              <a:off x="1527233" y="2170053"/>
              <a:ext cx="588617" cy="997656"/>
            </a:xfrm>
            <a:prstGeom prst="rect">
              <a:avLst/>
            </a:prstGeom>
            <a:noFill/>
          </p:spPr>
          <p:txBody>
            <a:bodyPr wrap="none" rtlCol="0">
              <a:spAutoFit/>
              <a:scene3d>
                <a:camera prst="orthographicFront"/>
                <a:lightRig rig="threePt" dir="t"/>
              </a:scene3d>
              <a:sp3d contourW="12700"/>
            </a:bodyPr>
            <a:lstStyle/>
            <a:p>
              <a:pPr algn="ctr"/>
              <a:r>
                <a:rPr lang="en-US" altLang="zh-CN" sz="4400" b="1" dirty="0">
                  <a:solidFill>
                    <a:schemeClr val="bg1"/>
                  </a:solidFill>
                  <a:latin typeface="字魂36号-正文宋楷" panose="02000000000000000000" pitchFamily="2" charset="-122"/>
                  <a:ea typeface="字魂36号-正文宋楷" panose="02000000000000000000" pitchFamily="2" charset="-122"/>
                </a:rPr>
                <a:t>O</a:t>
              </a:r>
              <a:endParaRPr lang="zh-CN" altLang="en-US" sz="4400" b="1" dirty="0">
                <a:solidFill>
                  <a:schemeClr val="bg1"/>
                </a:solidFill>
                <a:latin typeface="字魂36号-正文宋楷" panose="02000000000000000000" pitchFamily="2" charset="-122"/>
                <a:ea typeface="字魂36号-正文宋楷" panose="02000000000000000000" pitchFamily="2" charset="-122"/>
              </a:endParaRPr>
            </a:p>
          </p:txBody>
        </p:sp>
      </p:grpSp>
      <p:grpSp>
        <p:nvGrpSpPr>
          <p:cNvPr id="10" name="组合 53"/>
          <p:cNvGrpSpPr/>
          <p:nvPr/>
        </p:nvGrpSpPr>
        <p:grpSpPr>
          <a:xfrm>
            <a:off x="6553005" y="1638583"/>
            <a:ext cx="1085830" cy="1085830"/>
            <a:chOff x="1262742" y="2031998"/>
            <a:chExt cx="1407886" cy="1407886"/>
          </a:xfrm>
        </p:grpSpPr>
        <p:sp>
          <p:nvSpPr>
            <p:cNvPr id="11" name="任意多边形: 形状 10"/>
            <p:cNvSpPr/>
            <p:nvPr/>
          </p:nvSpPr>
          <p:spPr>
            <a:xfrm>
              <a:off x="1262742" y="2031998"/>
              <a:ext cx="1407886" cy="1407886"/>
            </a:xfrm>
            <a:custGeom>
              <a:avLst/>
              <a:gdLst>
                <a:gd name="connsiteX0" fmla="*/ 703943 w 1407886"/>
                <a:gd name="connsiteY0" fmla="*/ 0 h 1407886"/>
                <a:gd name="connsiteX1" fmla="*/ 1393585 w 1407886"/>
                <a:gd name="connsiteY1" fmla="*/ 562074 h 1407886"/>
                <a:gd name="connsiteX2" fmla="*/ 1407886 w 1407886"/>
                <a:gd name="connsiteY2" fmla="*/ 703942 h 1407886"/>
                <a:gd name="connsiteX3" fmla="*/ 1407885 w 1407886"/>
                <a:gd name="connsiteY3" fmla="*/ 703942 h 1407886"/>
                <a:gd name="connsiteX4" fmla="*/ 703942 w 1407886"/>
                <a:gd name="connsiteY4" fmla="*/ 1407885 h 1407886"/>
                <a:gd name="connsiteX5" fmla="*/ 703942 w 1407886"/>
                <a:gd name="connsiteY5" fmla="*/ 1407886 h 1407886"/>
                <a:gd name="connsiteX6" fmla="*/ 562074 w 1407886"/>
                <a:gd name="connsiteY6" fmla="*/ 1393585 h 1407886"/>
                <a:gd name="connsiteX7" fmla="*/ 0 w 1407886"/>
                <a:gd name="connsiteY7" fmla="*/ 703943 h 1407886"/>
                <a:gd name="connsiteX8" fmla="*/ 703943 w 1407886"/>
                <a:gd name="connsiteY8" fmla="*/ 0 h 14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7886" h="1407886">
                  <a:moveTo>
                    <a:pt x="703943" y="0"/>
                  </a:moveTo>
                  <a:cubicBezTo>
                    <a:pt x="1044123" y="0"/>
                    <a:pt x="1327944" y="241299"/>
                    <a:pt x="1393585" y="562074"/>
                  </a:cubicBezTo>
                  <a:lnTo>
                    <a:pt x="1407886" y="703942"/>
                  </a:lnTo>
                  <a:lnTo>
                    <a:pt x="1407885" y="703942"/>
                  </a:lnTo>
                  <a:cubicBezTo>
                    <a:pt x="1019108" y="703942"/>
                    <a:pt x="703942" y="1019108"/>
                    <a:pt x="703942" y="1407885"/>
                  </a:cubicBezTo>
                  <a:lnTo>
                    <a:pt x="703942" y="1407886"/>
                  </a:lnTo>
                  <a:lnTo>
                    <a:pt x="562074" y="1393585"/>
                  </a:lnTo>
                  <a:cubicBezTo>
                    <a:pt x="241299" y="1327944"/>
                    <a:pt x="0" y="1044123"/>
                    <a:pt x="0" y="703943"/>
                  </a:cubicBezTo>
                  <a:cubicBezTo>
                    <a:pt x="0" y="315166"/>
                    <a:pt x="315166" y="0"/>
                    <a:pt x="703943" y="0"/>
                  </a:cubicBezTo>
                  <a:close/>
                </a:path>
              </a:pathLst>
            </a:custGeom>
            <a:solidFill>
              <a:srgbClr val="396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字魂36号-正文宋楷" panose="02000000000000000000" pitchFamily="2" charset="-122"/>
                <a:ea typeface="字魂36号-正文宋楷" panose="02000000000000000000" pitchFamily="2" charset="-122"/>
              </a:endParaRPr>
            </a:p>
          </p:txBody>
        </p:sp>
        <p:sp>
          <p:nvSpPr>
            <p:cNvPr id="12" name="文本框 11"/>
            <p:cNvSpPr txBox="1"/>
            <p:nvPr/>
          </p:nvSpPr>
          <p:spPr>
            <a:xfrm>
              <a:off x="1495016" y="2170053"/>
              <a:ext cx="653050" cy="997656"/>
            </a:xfrm>
            <a:prstGeom prst="rect">
              <a:avLst/>
            </a:prstGeom>
            <a:noFill/>
          </p:spPr>
          <p:txBody>
            <a:bodyPr wrap="none" rtlCol="0">
              <a:spAutoFit/>
              <a:scene3d>
                <a:camera prst="orthographicFront"/>
                <a:lightRig rig="threePt" dir="t"/>
              </a:scene3d>
              <a:sp3d contourW="12700"/>
            </a:bodyPr>
            <a:lstStyle/>
            <a:p>
              <a:pPr algn="ctr"/>
              <a:r>
                <a:rPr lang="en-US" altLang="zh-CN" sz="4400" b="1" dirty="0">
                  <a:solidFill>
                    <a:schemeClr val="bg1"/>
                  </a:solidFill>
                  <a:latin typeface="字魂36号-正文宋楷" panose="02000000000000000000" pitchFamily="2" charset="-122"/>
                  <a:ea typeface="字魂36号-正文宋楷" panose="02000000000000000000" pitchFamily="2" charset="-122"/>
                </a:rPr>
                <a:t>W</a:t>
              </a:r>
              <a:endParaRPr lang="zh-CN" altLang="en-US" sz="4400" b="1" dirty="0">
                <a:solidFill>
                  <a:schemeClr val="bg1"/>
                </a:solidFill>
                <a:latin typeface="字魂36号-正文宋楷" panose="02000000000000000000" pitchFamily="2" charset="-122"/>
                <a:ea typeface="字魂36号-正文宋楷" panose="02000000000000000000" pitchFamily="2" charset="-122"/>
              </a:endParaRPr>
            </a:p>
          </p:txBody>
        </p:sp>
      </p:grpSp>
      <p:grpSp>
        <p:nvGrpSpPr>
          <p:cNvPr id="13" name="组合 56"/>
          <p:cNvGrpSpPr/>
          <p:nvPr/>
        </p:nvGrpSpPr>
        <p:grpSpPr>
          <a:xfrm>
            <a:off x="6553005" y="3685097"/>
            <a:ext cx="1085830" cy="1085830"/>
            <a:chOff x="1262742" y="2031998"/>
            <a:chExt cx="1407886" cy="1407886"/>
          </a:xfrm>
        </p:grpSpPr>
        <p:sp>
          <p:nvSpPr>
            <p:cNvPr id="14" name="任意多边形: 形状 13"/>
            <p:cNvSpPr/>
            <p:nvPr/>
          </p:nvSpPr>
          <p:spPr>
            <a:xfrm>
              <a:off x="1262742" y="2031998"/>
              <a:ext cx="1407886" cy="1407886"/>
            </a:xfrm>
            <a:custGeom>
              <a:avLst/>
              <a:gdLst>
                <a:gd name="connsiteX0" fmla="*/ 703943 w 1407886"/>
                <a:gd name="connsiteY0" fmla="*/ 0 h 1407886"/>
                <a:gd name="connsiteX1" fmla="*/ 1393585 w 1407886"/>
                <a:gd name="connsiteY1" fmla="*/ 562074 h 1407886"/>
                <a:gd name="connsiteX2" fmla="*/ 1407886 w 1407886"/>
                <a:gd name="connsiteY2" fmla="*/ 703942 h 1407886"/>
                <a:gd name="connsiteX3" fmla="*/ 1407885 w 1407886"/>
                <a:gd name="connsiteY3" fmla="*/ 703942 h 1407886"/>
                <a:gd name="connsiteX4" fmla="*/ 703942 w 1407886"/>
                <a:gd name="connsiteY4" fmla="*/ 1407885 h 1407886"/>
                <a:gd name="connsiteX5" fmla="*/ 703942 w 1407886"/>
                <a:gd name="connsiteY5" fmla="*/ 1407886 h 1407886"/>
                <a:gd name="connsiteX6" fmla="*/ 562074 w 1407886"/>
                <a:gd name="connsiteY6" fmla="*/ 1393585 h 1407886"/>
                <a:gd name="connsiteX7" fmla="*/ 0 w 1407886"/>
                <a:gd name="connsiteY7" fmla="*/ 703943 h 1407886"/>
                <a:gd name="connsiteX8" fmla="*/ 703943 w 1407886"/>
                <a:gd name="connsiteY8" fmla="*/ 0 h 14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7886" h="1407886">
                  <a:moveTo>
                    <a:pt x="703943" y="0"/>
                  </a:moveTo>
                  <a:cubicBezTo>
                    <a:pt x="1044123" y="0"/>
                    <a:pt x="1327944" y="241299"/>
                    <a:pt x="1393585" y="562074"/>
                  </a:cubicBezTo>
                  <a:lnTo>
                    <a:pt x="1407886" y="703942"/>
                  </a:lnTo>
                  <a:lnTo>
                    <a:pt x="1407885" y="703942"/>
                  </a:lnTo>
                  <a:cubicBezTo>
                    <a:pt x="1019108" y="703942"/>
                    <a:pt x="703942" y="1019108"/>
                    <a:pt x="703942" y="1407885"/>
                  </a:cubicBezTo>
                  <a:lnTo>
                    <a:pt x="703942" y="1407886"/>
                  </a:lnTo>
                  <a:lnTo>
                    <a:pt x="562074" y="1393585"/>
                  </a:lnTo>
                  <a:cubicBezTo>
                    <a:pt x="241299" y="1327944"/>
                    <a:pt x="0" y="1044123"/>
                    <a:pt x="0" y="703943"/>
                  </a:cubicBezTo>
                  <a:cubicBezTo>
                    <a:pt x="0" y="315166"/>
                    <a:pt x="315166" y="0"/>
                    <a:pt x="703943" y="0"/>
                  </a:cubicBezTo>
                  <a:close/>
                </a:path>
              </a:pathLst>
            </a:custGeom>
            <a:solidFill>
              <a:srgbClr val="396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字魂36号-正文宋楷" panose="02000000000000000000" pitchFamily="2" charset="-122"/>
                <a:ea typeface="字魂36号-正文宋楷" panose="02000000000000000000" pitchFamily="2" charset="-122"/>
              </a:endParaRPr>
            </a:p>
          </p:txBody>
        </p:sp>
        <p:sp>
          <p:nvSpPr>
            <p:cNvPr id="15" name="文本框 14"/>
            <p:cNvSpPr txBox="1"/>
            <p:nvPr/>
          </p:nvSpPr>
          <p:spPr>
            <a:xfrm>
              <a:off x="1522036" y="2170053"/>
              <a:ext cx="599011" cy="997656"/>
            </a:xfrm>
            <a:prstGeom prst="rect">
              <a:avLst/>
            </a:prstGeom>
            <a:noFill/>
          </p:spPr>
          <p:txBody>
            <a:bodyPr wrap="none" rtlCol="0">
              <a:spAutoFit/>
              <a:scene3d>
                <a:camera prst="orthographicFront"/>
                <a:lightRig rig="threePt" dir="t"/>
              </a:scene3d>
              <a:sp3d contourW="12700"/>
            </a:bodyPr>
            <a:lstStyle/>
            <a:p>
              <a:pPr algn="ctr"/>
              <a:r>
                <a:rPr lang="en-US" altLang="zh-CN" sz="4400" b="1" dirty="0">
                  <a:solidFill>
                    <a:schemeClr val="bg1"/>
                  </a:solidFill>
                  <a:latin typeface="字魂36号-正文宋楷" panose="02000000000000000000" pitchFamily="2" charset="-122"/>
                  <a:ea typeface="字魂36号-正文宋楷" panose="02000000000000000000" pitchFamily="2" charset="-122"/>
                </a:rPr>
                <a:t>T</a:t>
              </a:r>
              <a:endParaRPr lang="zh-CN" altLang="en-US" sz="4400" b="1" dirty="0">
                <a:solidFill>
                  <a:schemeClr val="bg1"/>
                </a:solidFill>
                <a:latin typeface="字魂36号-正文宋楷" panose="02000000000000000000" pitchFamily="2" charset="-122"/>
                <a:ea typeface="字魂36号-正文宋楷" panose="02000000000000000000" pitchFamily="2" charset="-122"/>
              </a:endParaRPr>
            </a:p>
          </p:txBody>
        </p:sp>
      </p:grpSp>
      <p:grpSp>
        <p:nvGrpSpPr>
          <p:cNvPr id="16" name="组合 59"/>
          <p:cNvGrpSpPr/>
          <p:nvPr/>
        </p:nvGrpSpPr>
        <p:grpSpPr>
          <a:xfrm>
            <a:off x="2320313" y="2299300"/>
            <a:ext cx="3712889" cy="1117404"/>
            <a:chOff x="7430771" y="1949095"/>
            <a:chExt cx="3712889" cy="1117404"/>
          </a:xfrm>
        </p:grpSpPr>
        <p:sp>
          <p:nvSpPr>
            <p:cNvPr id="17" name="文本框 27"/>
            <p:cNvSpPr txBox="1"/>
            <p:nvPr/>
          </p:nvSpPr>
          <p:spPr>
            <a:xfrm>
              <a:off x="7430771" y="1949095"/>
              <a:ext cx="1569660" cy="369332"/>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chemeClr val="tx1">
                      <a:lumMod val="75000"/>
                      <a:lumOff val="25000"/>
                    </a:schemeClr>
                  </a:solidFill>
                  <a:latin typeface="字魂36号-正文宋楷" panose="02000000000000000000" pitchFamily="2" charset="-122"/>
                  <a:ea typeface="字魂36号-正文宋楷" panose="02000000000000000000" pitchFamily="2" charset="-122"/>
                </a:rPr>
                <a:t>标题添加此处</a:t>
              </a:r>
              <a:endParaRPr lang="zh-CN" altLang="en-US" b="1" dirty="0">
                <a:solidFill>
                  <a:schemeClr val="tx1">
                    <a:lumMod val="75000"/>
                    <a:lumOff val="25000"/>
                  </a:schemeClr>
                </a:solidFill>
                <a:latin typeface="字魂36号-正文宋楷" panose="02000000000000000000" pitchFamily="2" charset="-122"/>
                <a:ea typeface="字魂36号-正文宋楷" panose="02000000000000000000" pitchFamily="2" charset="-122"/>
              </a:endParaRPr>
            </a:p>
          </p:txBody>
        </p:sp>
        <p:sp>
          <p:nvSpPr>
            <p:cNvPr id="18" name="文本框 28"/>
            <p:cNvSpPr txBox="1"/>
            <p:nvPr/>
          </p:nvSpPr>
          <p:spPr>
            <a:xfrm>
              <a:off x="7430771" y="2327835"/>
              <a:ext cx="3712889" cy="738664"/>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50000"/>
                </a:lnSpc>
              </a:pPr>
              <a:r>
                <a:rPr lang="zh-CN" altLang="en-US" sz="1400" dirty="0">
                  <a:solidFill>
                    <a:schemeClr val="tx1">
                      <a:lumMod val="75000"/>
                      <a:lumOff val="25000"/>
                    </a:schemeClr>
                  </a:solidFill>
                  <a:latin typeface="字魂36号-正文宋楷" panose="02000000000000000000" pitchFamily="2" charset="-122"/>
                  <a:ea typeface="字魂36号-正文宋楷" panose="02000000000000000000" pitchFamily="2" charset="-122"/>
                  <a:sym typeface="宋体" panose="02010600030101010101" pitchFamily="2" charset="-122"/>
                </a:rPr>
                <a:t>单击此处添加本章节的简要内容模板所有素材均可自由编辑替换移动。</a:t>
              </a:r>
              <a:endParaRPr lang="zh-CN" altLang="en-US" sz="1400" dirty="0">
                <a:solidFill>
                  <a:schemeClr val="tx1">
                    <a:lumMod val="75000"/>
                    <a:lumOff val="25000"/>
                  </a:schemeClr>
                </a:solidFill>
                <a:latin typeface="字魂36号-正文宋楷" panose="02000000000000000000" pitchFamily="2" charset="-122"/>
                <a:ea typeface="字魂36号-正文宋楷" panose="02000000000000000000" pitchFamily="2" charset="-122"/>
                <a:sym typeface="宋体" panose="02010600030101010101" pitchFamily="2" charset="-122"/>
              </a:endParaRPr>
            </a:p>
          </p:txBody>
        </p:sp>
      </p:grpSp>
      <p:grpSp>
        <p:nvGrpSpPr>
          <p:cNvPr id="19" name="组合 62"/>
          <p:cNvGrpSpPr/>
          <p:nvPr/>
        </p:nvGrpSpPr>
        <p:grpSpPr>
          <a:xfrm>
            <a:off x="2320313" y="4406655"/>
            <a:ext cx="3712889" cy="1117404"/>
            <a:chOff x="7430771" y="1949095"/>
            <a:chExt cx="3712889" cy="1117404"/>
          </a:xfrm>
        </p:grpSpPr>
        <p:sp>
          <p:nvSpPr>
            <p:cNvPr id="20" name="文本框 27"/>
            <p:cNvSpPr txBox="1"/>
            <p:nvPr/>
          </p:nvSpPr>
          <p:spPr>
            <a:xfrm>
              <a:off x="7430771" y="1949095"/>
              <a:ext cx="1569660" cy="369332"/>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chemeClr val="tx1">
                      <a:lumMod val="75000"/>
                      <a:lumOff val="25000"/>
                    </a:schemeClr>
                  </a:solidFill>
                  <a:latin typeface="字魂36号-正文宋楷" panose="02000000000000000000" pitchFamily="2" charset="-122"/>
                  <a:ea typeface="字魂36号-正文宋楷" panose="02000000000000000000" pitchFamily="2" charset="-122"/>
                </a:rPr>
                <a:t>标题添加此处</a:t>
              </a:r>
              <a:endParaRPr lang="zh-CN" altLang="en-US" b="1" dirty="0">
                <a:solidFill>
                  <a:schemeClr val="tx1">
                    <a:lumMod val="75000"/>
                    <a:lumOff val="25000"/>
                  </a:schemeClr>
                </a:solidFill>
                <a:latin typeface="字魂36号-正文宋楷" panose="02000000000000000000" pitchFamily="2" charset="-122"/>
                <a:ea typeface="字魂36号-正文宋楷" panose="02000000000000000000" pitchFamily="2" charset="-122"/>
              </a:endParaRPr>
            </a:p>
          </p:txBody>
        </p:sp>
        <p:sp>
          <p:nvSpPr>
            <p:cNvPr id="21" name="文本框 28"/>
            <p:cNvSpPr txBox="1"/>
            <p:nvPr/>
          </p:nvSpPr>
          <p:spPr>
            <a:xfrm>
              <a:off x="7430771" y="2327835"/>
              <a:ext cx="3712889" cy="738664"/>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50000"/>
                </a:lnSpc>
              </a:pPr>
              <a:r>
                <a:rPr lang="zh-CN" altLang="en-US" sz="1400" dirty="0">
                  <a:solidFill>
                    <a:schemeClr val="tx1">
                      <a:lumMod val="75000"/>
                      <a:lumOff val="25000"/>
                    </a:schemeClr>
                  </a:solidFill>
                  <a:latin typeface="字魂36号-正文宋楷" panose="02000000000000000000" pitchFamily="2" charset="-122"/>
                  <a:ea typeface="字魂36号-正文宋楷" panose="02000000000000000000" pitchFamily="2" charset="-122"/>
                  <a:sym typeface="宋体" panose="02010600030101010101" pitchFamily="2" charset="-122"/>
                </a:rPr>
                <a:t>单击此处添加本章节的简要内容模板所有素材均可自由编辑替换移动。</a:t>
              </a:r>
              <a:endParaRPr lang="zh-CN" altLang="en-US" sz="1400" dirty="0">
                <a:solidFill>
                  <a:schemeClr val="tx1">
                    <a:lumMod val="75000"/>
                    <a:lumOff val="25000"/>
                  </a:schemeClr>
                </a:solidFill>
                <a:latin typeface="字魂36号-正文宋楷" panose="02000000000000000000" pitchFamily="2" charset="-122"/>
                <a:ea typeface="字魂36号-正文宋楷" panose="02000000000000000000" pitchFamily="2" charset="-122"/>
                <a:sym typeface="宋体" panose="02010600030101010101" pitchFamily="2" charset="-122"/>
              </a:endParaRPr>
            </a:p>
          </p:txBody>
        </p:sp>
      </p:grpSp>
      <p:grpSp>
        <p:nvGrpSpPr>
          <p:cNvPr id="22" name="组合 65"/>
          <p:cNvGrpSpPr/>
          <p:nvPr/>
        </p:nvGrpSpPr>
        <p:grpSpPr>
          <a:xfrm>
            <a:off x="7448791" y="2299300"/>
            <a:ext cx="3712889" cy="1117404"/>
            <a:chOff x="7430771" y="1949095"/>
            <a:chExt cx="3712889" cy="1117404"/>
          </a:xfrm>
        </p:grpSpPr>
        <p:sp>
          <p:nvSpPr>
            <p:cNvPr id="23" name="文本框 27"/>
            <p:cNvSpPr txBox="1"/>
            <p:nvPr/>
          </p:nvSpPr>
          <p:spPr>
            <a:xfrm>
              <a:off x="7430771" y="1949095"/>
              <a:ext cx="1569660" cy="369332"/>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chemeClr val="tx1">
                      <a:lumMod val="75000"/>
                      <a:lumOff val="25000"/>
                    </a:schemeClr>
                  </a:solidFill>
                  <a:latin typeface="字魂36号-正文宋楷" panose="02000000000000000000" pitchFamily="2" charset="-122"/>
                  <a:ea typeface="字魂36号-正文宋楷" panose="02000000000000000000" pitchFamily="2" charset="-122"/>
                </a:rPr>
                <a:t>标题添加此处</a:t>
              </a:r>
              <a:endParaRPr lang="zh-CN" altLang="en-US" b="1" dirty="0">
                <a:solidFill>
                  <a:schemeClr val="tx1">
                    <a:lumMod val="75000"/>
                    <a:lumOff val="25000"/>
                  </a:schemeClr>
                </a:solidFill>
                <a:latin typeface="字魂36号-正文宋楷" panose="02000000000000000000" pitchFamily="2" charset="-122"/>
                <a:ea typeface="字魂36号-正文宋楷" panose="02000000000000000000" pitchFamily="2" charset="-122"/>
              </a:endParaRPr>
            </a:p>
          </p:txBody>
        </p:sp>
        <p:sp>
          <p:nvSpPr>
            <p:cNvPr id="24" name="文本框 28"/>
            <p:cNvSpPr txBox="1"/>
            <p:nvPr/>
          </p:nvSpPr>
          <p:spPr>
            <a:xfrm>
              <a:off x="7430771" y="2327835"/>
              <a:ext cx="3712889" cy="738664"/>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50000"/>
                </a:lnSpc>
              </a:pPr>
              <a:r>
                <a:rPr lang="zh-CN" altLang="en-US" sz="1400" dirty="0">
                  <a:solidFill>
                    <a:schemeClr val="tx1">
                      <a:lumMod val="75000"/>
                      <a:lumOff val="25000"/>
                    </a:schemeClr>
                  </a:solidFill>
                  <a:latin typeface="字魂36号-正文宋楷" panose="02000000000000000000" pitchFamily="2" charset="-122"/>
                  <a:ea typeface="字魂36号-正文宋楷" panose="02000000000000000000" pitchFamily="2" charset="-122"/>
                  <a:sym typeface="宋体" panose="02010600030101010101" pitchFamily="2" charset="-122"/>
                </a:rPr>
                <a:t>单击此处添加本章节的简要内容模板所有素材均可自由编辑替换移动。</a:t>
              </a:r>
              <a:endParaRPr lang="zh-CN" altLang="en-US" sz="1400" dirty="0">
                <a:solidFill>
                  <a:schemeClr val="tx1">
                    <a:lumMod val="75000"/>
                    <a:lumOff val="25000"/>
                  </a:schemeClr>
                </a:solidFill>
                <a:latin typeface="字魂36号-正文宋楷" panose="02000000000000000000" pitchFamily="2" charset="-122"/>
                <a:ea typeface="字魂36号-正文宋楷" panose="02000000000000000000" pitchFamily="2" charset="-122"/>
                <a:sym typeface="宋体" panose="02010600030101010101" pitchFamily="2" charset="-122"/>
              </a:endParaRPr>
            </a:p>
          </p:txBody>
        </p:sp>
      </p:grpSp>
      <p:grpSp>
        <p:nvGrpSpPr>
          <p:cNvPr id="25" name="组合 68"/>
          <p:cNvGrpSpPr/>
          <p:nvPr/>
        </p:nvGrpSpPr>
        <p:grpSpPr>
          <a:xfrm>
            <a:off x="7448791" y="4406655"/>
            <a:ext cx="3712889" cy="1117404"/>
            <a:chOff x="7430771" y="1949095"/>
            <a:chExt cx="3712889" cy="1117404"/>
          </a:xfrm>
        </p:grpSpPr>
        <p:sp>
          <p:nvSpPr>
            <p:cNvPr id="26" name="文本框 27"/>
            <p:cNvSpPr txBox="1"/>
            <p:nvPr/>
          </p:nvSpPr>
          <p:spPr>
            <a:xfrm>
              <a:off x="7430771" y="1949095"/>
              <a:ext cx="1569660" cy="369332"/>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chemeClr val="tx1">
                      <a:lumMod val="75000"/>
                      <a:lumOff val="25000"/>
                    </a:schemeClr>
                  </a:solidFill>
                  <a:latin typeface="字魂36号-正文宋楷" panose="02000000000000000000" pitchFamily="2" charset="-122"/>
                  <a:ea typeface="字魂36号-正文宋楷" panose="02000000000000000000" pitchFamily="2" charset="-122"/>
                </a:rPr>
                <a:t>标题添加此处</a:t>
              </a:r>
              <a:endParaRPr lang="zh-CN" altLang="en-US" b="1" dirty="0">
                <a:solidFill>
                  <a:schemeClr val="tx1">
                    <a:lumMod val="75000"/>
                    <a:lumOff val="25000"/>
                  </a:schemeClr>
                </a:solidFill>
                <a:latin typeface="字魂36号-正文宋楷" panose="02000000000000000000" pitchFamily="2" charset="-122"/>
                <a:ea typeface="字魂36号-正文宋楷" panose="02000000000000000000" pitchFamily="2" charset="-122"/>
              </a:endParaRPr>
            </a:p>
          </p:txBody>
        </p:sp>
        <p:sp>
          <p:nvSpPr>
            <p:cNvPr id="27" name="文本框 28"/>
            <p:cNvSpPr txBox="1"/>
            <p:nvPr/>
          </p:nvSpPr>
          <p:spPr>
            <a:xfrm>
              <a:off x="7430771" y="2327835"/>
              <a:ext cx="3712889" cy="738664"/>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50000"/>
                </a:lnSpc>
              </a:pPr>
              <a:r>
                <a:rPr lang="zh-CN" altLang="en-US" sz="1400" dirty="0">
                  <a:solidFill>
                    <a:schemeClr val="tx1">
                      <a:lumMod val="75000"/>
                      <a:lumOff val="25000"/>
                    </a:schemeClr>
                  </a:solidFill>
                  <a:latin typeface="字魂36号-正文宋楷" panose="02000000000000000000" pitchFamily="2" charset="-122"/>
                  <a:ea typeface="字魂36号-正文宋楷" panose="02000000000000000000" pitchFamily="2" charset="-122"/>
                  <a:sym typeface="宋体" panose="02010600030101010101" pitchFamily="2" charset="-122"/>
                </a:rPr>
                <a:t>单击此处添加本章节的简要内容模板所有素材均可自由编辑替换移动。</a:t>
              </a:r>
              <a:endParaRPr lang="zh-CN" altLang="en-US" sz="1400" dirty="0">
                <a:solidFill>
                  <a:schemeClr val="tx1">
                    <a:lumMod val="75000"/>
                    <a:lumOff val="25000"/>
                  </a:schemeClr>
                </a:solidFill>
                <a:latin typeface="字魂36号-正文宋楷" panose="02000000000000000000" pitchFamily="2" charset="-122"/>
                <a:ea typeface="字魂36号-正文宋楷" panose="02000000000000000000" pitchFamily="2" charset="-122"/>
                <a:sym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par>
                                <p:cTn id="17" presetID="3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3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childTnLst>
                          </p:cTn>
                        </p:par>
                        <p:par>
                          <p:cTn id="29" fill="hold">
                            <p:stCondLst>
                              <p:cond delay="1000"/>
                            </p:stCondLst>
                            <p:childTnLst>
                              <p:par>
                                <p:cTn id="30" presetID="2" presetClass="entr" presetSubtype="4"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ppt_x"/>
                                          </p:val>
                                        </p:tav>
                                        <p:tav tm="100000">
                                          <p:val>
                                            <p:strVal val="#ppt_x"/>
                                          </p:val>
                                        </p:tav>
                                      </p:tavLst>
                                    </p:anim>
                                    <p:anim calcmode="lin" valueType="num">
                                      <p:cBhvr additive="base">
                                        <p:cTn id="37" dur="500" fill="hold"/>
                                        <p:tgtEl>
                                          <p:spTgt spid="22"/>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ppt_x"/>
                                          </p:val>
                                        </p:tav>
                                        <p:tav tm="100000">
                                          <p:val>
                                            <p:strVal val="#ppt_x"/>
                                          </p:val>
                                        </p:tav>
                                      </p:tavLst>
                                    </p:anim>
                                    <p:anim calcmode="lin" valueType="num">
                                      <p:cBhvr additive="base">
                                        <p:cTn id="41" dur="500" fill="hold"/>
                                        <p:tgtEl>
                                          <p:spTgt spid="19"/>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fill="hold"/>
                                        <p:tgtEl>
                                          <p:spTgt spid="25"/>
                                        </p:tgtEl>
                                        <p:attrNameLst>
                                          <p:attrName>ppt_x</p:attrName>
                                        </p:attrNameLst>
                                      </p:cBhvr>
                                      <p:tavLst>
                                        <p:tav tm="0">
                                          <p:val>
                                            <p:strVal val="#ppt_x"/>
                                          </p:val>
                                        </p:tav>
                                        <p:tav tm="100000">
                                          <p:val>
                                            <p:strVal val="#ppt_x"/>
                                          </p:val>
                                        </p:tav>
                                      </p:tavLst>
                                    </p:anim>
                                    <p:anim calcmode="lin" valueType="num">
                                      <p:cBhvr additive="base">
                                        <p:cTn id="4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p:nvPr/>
        </p:nvGrpSpPr>
        <p:grpSpPr>
          <a:xfrm rot="5400000" flipH="1" flipV="1">
            <a:off x="-1081952" y="2896048"/>
            <a:ext cx="5043904" cy="2880000"/>
            <a:chOff x="0" y="0"/>
            <a:chExt cx="10587294" cy="6045200"/>
          </a:xfrm>
        </p:grpSpPr>
        <p:sp>
          <p:nvSpPr>
            <p:cNvPr id="3" name="任意多边形: 形状 7"/>
            <p:cNvSpPr/>
            <p:nvPr/>
          </p:nvSpPr>
          <p:spPr>
            <a:xfrm>
              <a:off x="0" y="0"/>
              <a:ext cx="10587294" cy="6045200"/>
            </a:xfrm>
            <a:custGeom>
              <a:avLst/>
              <a:gdLst>
                <a:gd name="connsiteX0" fmla="*/ 0 w 10587294"/>
                <a:gd name="connsiteY0" fmla="*/ 0 h 6045200"/>
                <a:gd name="connsiteX1" fmla="*/ 10587294 w 10587294"/>
                <a:gd name="connsiteY1" fmla="*/ 1 h 6045200"/>
                <a:gd name="connsiteX2" fmla="*/ 10537734 w 10587294"/>
                <a:gd name="connsiteY2" fmla="*/ 66663 h 6045200"/>
                <a:gd name="connsiteX3" fmla="*/ 10407826 w 10587294"/>
                <a:gd name="connsiteY3" fmla="*/ 208852 h 6045200"/>
                <a:gd name="connsiteX4" fmla="*/ 5058491 w 10587294"/>
                <a:gd name="connsiteY4" fmla="*/ 5501276 h 6045200"/>
                <a:gd name="connsiteX5" fmla="*/ 2397970 w 10587294"/>
                <a:gd name="connsiteY5" fmla="*/ 5487047 h 6045200"/>
                <a:gd name="connsiteX6" fmla="*/ 0 w 10587294"/>
                <a:gd name="connsiteY6" fmla="*/ 3063291 h 604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7294" h="6045200">
                  <a:moveTo>
                    <a:pt x="0" y="0"/>
                  </a:moveTo>
                  <a:lnTo>
                    <a:pt x="10587294" y="1"/>
                  </a:lnTo>
                  <a:lnTo>
                    <a:pt x="10537734" y="66663"/>
                  </a:lnTo>
                  <a:cubicBezTo>
                    <a:pt x="10497291" y="115709"/>
                    <a:pt x="10453989" y="163179"/>
                    <a:pt x="10407826" y="208852"/>
                  </a:cubicBezTo>
                  <a:lnTo>
                    <a:pt x="5058491" y="5501276"/>
                  </a:lnTo>
                  <a:cubicBezTo>
                    <a:pt x="4319879" y="6232028"/>
                    <a:pt x="3128722" y="6225659"/>
                    <a:pt x="2397970" y="5487047"/>
                  </a:cubicBezTo>
                  <a:lnTo>
                    <a:pt x="0" y="3063291"/>
                  </a:lnTo>
                  <a:close/>
                </a:path>
              </a:pathLst>
            </a:custGeom>
            <a:solidFill>
              <a:srgbClr val="396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4" name="任意多边形: 形状 8"/>
            <p:cNvSpPr/>
            <p:nvPr/>
          </p:nvSpPr>
          <p:spPr>
            <a:xfrm>
              <a:off x="828305" y="0"/>
              <a:ext cx="5895798" cy="2514407"/>
            </a:xfrm>
            <a:custGeom>
              <a:avLst/>
              <a:gdLst>
                <a:gd name="connsiteX0" fmla="*/ 0 w 5895798"/>
                <a:gd name="connsiteY0" fmla="*/ 0 h 2514407"/>
                <a:gd name="connsiteX1" fmla="*/ 5895798 w 5895798"/>
                <a:gd name="connsiteY1" fmla="*/ 0 h 2514407"/>
                <a:gd name="connsiteX2" fmla="*/ 3643705 w 5895798"/>
                <a:gd name="connsiteY2" fmla="*/ 2214362 h 2514407"/>
                <a:gd name="connsiteX3" fmla="*/ 2164980 w 5895798"/>
                <a:gd name="connsiteY3" fmla="*/ 2201870 h 2514407"/>
                <a:gd name="connsiteX4" fmla="*/ 0 w 5895798"/>
                <a:gd name="connsiteY4" fmla="*/ 0 h 2514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5798" h="2514407">
                  <a:moveTo>
                    <a:pt x="0" y="0"/>
                  </a:moveTo>
                  <a:lnTo>
                    <a:pt x="5895798" y="0"/>
                  </a:lnTo>
                  <a:lnTo>
                    <a:pt x="3643705" y="2214362"/>
                  </a:lnTo>
                  <a:cubicBezTo>
                    <a:pt x="3231917" y="2619251"/>
                    <a:pt x="2569869" y="2613658"/>
                    <a:pt x="2164980" y="2201870"/>
                  </a:cubicBezTo>
                  <a:lnTo>
                    <a:pt x="0" y="0"/>
                  </a:lnTo>
                  <a:close/>
                </a:path>
              </a:pathLst>
            </a:custGeom>
            <a:solidFill>
              <a:srgbClr val="457474"/>
            </a:solidFill>
            <a:ln>
              <a:noFill/>
            </a:ln>
            <a:effectLst>
              <a:outerShdw blurRad="304800" dist="228600" dir="5400000" sx="105000" sy="105000" algn="t" rotWithShape="0">
                <a:srgbClr val="457474">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grpSp>
      <p:grpSp>
        <p:nvGrpSpPr>
          <p:cNvPr id="5" name="组合 6"/>
          <p:cNvGrpSpPr/>
          <p:nvPr/>
        </p:nvGrpSpPr>
        <p:grpSpPr>
          <a:xfrm rot="16200000" flipH="1" flipV="1">
            <a:off x="8230048" y="1097022"/>
            <a:ext cx="5043904" cy="2880000"/>
            <a:chOff x="0" y="0"/>
            <a:chExt cx="10587294" cy="6045200"/>
          </a:xfrm>
        </p:grpSpPr>
        <p:sp>
          <p:nvSpPr>
            <p:cNvPr id="6" name="任意多边形: 形状 7"/>
            <p:cNvSpPr/>
            <p:nvPr/>
          </p:nvSpPr>
          <p:spPr>
            <a:xfrm>
              <a:off x="0" y="0"/>
              <a:ext cx="10587294" cy="6045200"/>
            </a:xfrm>
            <a:custGeom>
              <a:avLst/>
              <a:gdLst>
                <a:gd name="connsiteX0" fmla="*/ 0 w 10587294"/>
                <a:gd name="connsiteY0" fmla="*/ 0 h 6045200"/>
                <a:gd name="connsiteX1" fmla="*/ 10587294 w 10587294"/>
                <a:gd name="connsiteY1" fmla="*/ 1 h 6045200"/>
                <a:gd name="connsiteX2" fmla="*/ 10537734 w 10587294"/>
                <a:gd name="connsiteY2" fmla="*/ 66663 h 6045200"/>
                <a:gd name="connsiteX3" fmla="*/ 10407826 w 10587294"/>
                <a:gd name="connsiteY3" fmla="*/ 208852 h 6045200"/>
                <a:gd name="connsiteX4" fmla="*/ 5058491 w 10587294"/>
                <a:gd name="connsiteY4" fmla="*/ 5501276 h 6045200"/>
                <a:gd name="connsiteX5" fmla="*/ 2397970 w 10587294"/>
                <a:gd name="connsiteY5" fmla="*/ 5487047 h 6045200"/>
                <a:gd name="connsiteX6" fmla="*/ 0 w 10587294"/>
                <a:gd name="connsiteY6" fmla="*/ 3063291 h 604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7294" h="6045200">
                  <a:moveTo>
                    <a:pt x="0" y="0"/>
                  </a:moveTo>
                  <a:lnTo>
                    <a:pt x="10587294" y="1"/>
                  </a:lnTo>
                  <a:lnTo>
                    <a:pt x="10537734" y="66663"/>
                  </a:lnTo>
                  <a:cubicBezTo>
                    <a:pt x="10497291" y="115709"/>
                    <a:pt x="10453989" y="163179"/>
                    <a:pt x="10407826" y="208852"/>
                  </a:cubicBezTo>
                  <a:lnTo>
                    <a:pt x="5058491" y="5501276"/>
                  </a:lnTo>
                  <a:cubicBezTo>
                    <a:pt x="4319879" y="6232028"/>
                    <a:pt x="3128722" y="6225659"/>
                    <a:pt x="2397970" y="5487047"/>
                  </a:cubicBezTo>
                  <a:lnTo>
                    <a:pt x="0" y="3063291"/>
                  </a:lnTo>
                  <a:close/>
                </a:path>
              </a:pathLst>
            </a:custGeom>
            <a:solidFill>
              <a:srgbClr val="396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7" name="任意多边形: 形状 8"/>
            <p:cNvSpPr/>
            <p:nvPr/>
          </p:nvSpPr>
          <p:spPr>
            <a:xfrm>
              <a:off x="828305" y="0"/>
              <a:ext cx="5895798" cy="2514407"/>
            </a:xfrm>
            <a:custGeom>
              <a:avLst/>
              <a:gdLst>
                <a:gd name="connsiteX0" fmla="*/ 0 w 5895798"/>
                <a:gd name="connsiteY0" fmla="*/ 0 h 2514407"/>
                <a:gd name="connsiteX1" fmla="*/ 5895798 w 5895798"/>
                <a:gd name="connsiteY1" fmla="*/ 0 h 2514407"/>
                <a:gd name="connsiteX2" fmla="*/ 3643705 w 5895798"/>
                <a:gd name="connsiteY2" fmla="*/ 2214362 h 2514407"/>
                <a:gd name="connsiteX3" fmla="*/ 2164980 w 5895798"/>
                <a:gd name="connsiteY3" fmla="*/ 2201870 h 2514407"/>
                <a:gd name="connsiteX4" fmla="*/ 0 w 5895798"/>
                <a:gd name="connsiteY4" fmla="*/ 0 h 2514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5798" h="2514407">
                  <a:moveTo>
                    <a:pt x="0" y="0"/>
                  </a:moveTo>
                  <a:lnTo>
                    <a:pt x="5895798" y="0"/>
                  </a:lnTo>
                  <a:lnTo>
                    <a:pt x="3643705" y="2214362"/>
                  </a:lnTo>
                  <a:cubicBezTo>
                    <a:pt x="3231917" y="2619251"/>
                    <a:pt x="2569869" y="2613658"/>
                    <a:pt x="2164980" y="2201870"/>
                  </a:cubicBezTo>
                  <a:lnTo>
                    <a:pt x="0" y="0"/>
                  </a:lnTo>
                  <a:close/>
                </a:path>
              </a:pathLst>
            </a:custGeom>
            <a:solidFill>
              <a:srgbClr val="457474"/>
            </a:solidFill>
            <a:ln>
              <a:noFill/>
            </a:ln>
            <a:effectLst>
              <a:outerShdw blurRad="304800" dist="228600" dir="5400000" sx="105000" sy="105000" algn="t" rotWithShape="0">
                <a:srgbClr val="457474">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grpSp>
      <p:grpSp>
        <p:nvGrpSpPr>
          <p:cNvPr id="8" name="组合 3"/>
          <p:cNvGrpSpPr/>
          <p:nvPr/>
        </p:nvGrpSpPr>
        <p:grpSpPr>
          <a:xfrm>
            <a:off x="5315921" y="1381879"/>
            <a:ext cx="1652771" cy="1652771"/>
            <a:chOff x="3058053" y="902073"/>
            <a:chExt cx="1652771" cy="1652771"/>
          </a:xfrm>
        </p:grpSpPr>
        <p:sp>
          <p:nvSpPr>
            <p:cNvPr id="9" name="矩形: 圆角 29"/>
            <p:cNvSpPr/>
            <p:nvPr/>
          </p:nvSpPr>
          <p:spPr>
            <a:xfrm rot="2710513">
              <a:off x="3058053" y="902073"/>
              <a:ext cx="1652771" cy="1652771"/>
            </a:xfrm>
            <a:prstGeom prst="roundRect">
              <a:avLst/>
            </a:prstGeom>
            <a:noFill/>
            <a:ln>
              <a:solidFill>
                <a:srgbClr val="39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10" name="矩形: 圆角 30"/>
            <p:cNvSpPr/>
            <p:nvPr/>
          </p:nvSpPr>
          <p:spPr>
            <a:xfrm rot="2710513">
              <a:off x="3373004" y="1217024"/>
              <a:ext cx="1022869" cy="1022869"/>
            </a:xfrm>
            <a:prstGeom prst="roundRect">
              <a:avLst/>
            </a:prstGeom>
            <a:solidFill>
              <a:srgbClr val="3963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grpSp>
      <p:sp>
        <p:nvSpPr>
          <p:cNvPr id="11" name="TextBox 25"/>
          <p:cNvSpPr txBox="1"/>
          <p:nvPr/>
        </p:nvSpPr>
        <p:spPr>
          <a:xfrm flipH="1">
            <a:off x="4608928" y="1814095"/>
            <a:ext cx="3066756" cy="923330"/>
          </a:xfrm>
          <a:prstGeom prst="rect">
            <a:avLst/>
          </a:prstGeom>
          <a:noFill/>
        </p:spPr>
        <p:txBody>
          <a:bodyPr wrap="square" rtlCol="0">
            <a:spAutoFit/>
            <a:scene3d>
              <a:camera prst="orthographicFront"/>
              <a:lightRig rig="threePt" dir="t"/>
            </a:scene3d>
          </a:bodyPr>
          <a:lstStyle/>
          <a:p>
            <a:pPr lvl="0" algn="ctr" fontAlgn="base"/>
            <a:r>
              <a:rPr lang="en-US" altLang="zh-CN" sz="5400" strike="noStrike" noProof="1">
                <a:solidFill>
                  <a:schemeClr val="bg1"/>
                </a:solidFill>
                <a:latin typeface="字魂36号-正文宋楷" panose="02000000000000000000" pitchFamily="2" charset="-122"/>
                <a:ea typeface="字魂36号-正文宋楷" panose="02000000000000000000" pitchFamily="2" charset="-122"/>
                <a:sym typeface="微软雅黑" panose="020B0503020204020204" pitchFamily="34" charset="-122"/>
              </a:rPr>
              <a:t>3</a:t>
            </a:r>
            <a:endParaRPr lang="zh-CN" altLang="zh-CN" sz="5400" dirty="0">
              <a:solidFill>
                <a:schemeClr val="bg1"/>
              </a:solidFill>
              <a:latin typeface="字魂36号-正文宋楷" panose="02000000000000000000" pitchFamily="2" charset="-122"/>
              <a:ea typeface="字魂36号-正文宋楷" panose="02000000000000000000" pitchFamily="2" charset="-122"/>
              <a:sym typeface="微软雅黑" panose="020B0503020204020204" pitchFamily="34" charset="-122"/>
            </a:endParaRPr>
          </a:p>
        </p:txBody>
      </p:sp>
      <p:sp>
        <p:nvSpPr>
          <p:cNvPr id="12" name="文本框 11"/>
          <p:cNvSpPr txBox="1"/>
          <p:nvPr/>
        </p:nvSpPr>
        <p:spPr>
          <a:xfrm>
            <a:off x="3972481" y="3275824"/>
            <a:ext cx="4339650" cy="923330"/>
          </a:xfrm>
          <a:prstGeom prst="rect">
            <a:avLst/>
          </a:prstGeom>
          <a:noFill/>
        </p:spPr>
        <p:txBody>
          <a:bodyPr wrap="none" lIns="91440" tIns="45720" rIns="91440" bIns="45720" rtlCol="0">
            <a:spAutoFit/>
          </a:bodyPr>
          <a:lstStyle/>
          <a:p>
            <a:r>
              <a:rPr lang="zh-CN" altLang="en-US" sz="5400" b="1" dirty="0">
                <a:solidFill>
                  <a:srgbClr val="396364"/>
                </a:solidFill>
                <a:latin typeface="字魂36号-正文宋楷" panose="02000000000000000000" pitchFamily="2" charset="-122"/>
                <a:ea typeface="字魂36号-正文宋楷" panose="02000000000000000000" pitchFamily="2" charset="-122"/>
                <a:cs typeface="微软雅黑" panose="020B0503020204020204" pitchFamily="34" charset="-122"/>
              </a:rPr>
              <a:t>添加主题标题</a:t>
            </a:r>
            <a:endParaRPr lang="zh-CN" altLang="en-US" sz="5400" b="1" dirty="0">
              <a:solidFill>
                <a:srgbClr val="396364"/>
              </a:solidFill>
              <a:latin typeface="字魂36号-正文宋楷" panose="02000000000000000000" pitchFamily="2" charset="-122"/>
              <a:ea typeface="字魂36号-正文宋楷" panose="02000000000000000000" pitchFamily="2" charset="-122"/>
              <a:cs typeface="微软雅黑" panose="020B0503020204020204" pitchFamily="34" charset="-122"/>
            </a:endParaRPr>
          </a:p>
        </p:txBody>
      </p:sp>
      <p:sp>
        <p:nvSpPr>
          <p:cNvPr id="13" name="文本框 12"/>
          <p:cNvSpPr txBox="1"/>
          <p:nvPr/>
        </p:nvSpPr>
        <p:spPr>
          <a:xfrm>
            <a:off x="3860230" y="4286766"/>
            <a:ext cx="4564153" cy="51334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rgbClr val="396364"/>
                </a:solidFill>
                <a:latin typeface="字魂36号-正文宋楷" panose="02000000000000000000" pitchFamily="2" charset="-122"/>
                <a:ea typeface="字魂36号-正文宋楷" panose="02000000000000000000" pitchFamily="2" charset="-122"/>
                <a:cs typeface="+mn-ea"/>
                <a:sym typeface="+mn-lt"/>
              </a:rPr>
              <a:t>The user can demonstrate on a projector or computer, or print the presentation and make it into a film to be used in a wider field</a:t>
            </a:r>
            <a:endParaRPr lang="en-US" altLang="zh-CN" sz="1200" dirty="0">
              <a:solidFill>
                <a:srgbClr val="396364"/>
              </a:solidFill>
              <a:latin typeface="字魂36号-正文宋楷" panose="02000000000000000000" pitchFamily="2" charset="-122"/>
              <a:ea typeface="字魂36号-正文宋楷" panose="02000000000000000000" pitchFamily="2"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par>
                                <p:cTn id="19" presetID="2" presetClass="entr" presetSubtype="2"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1"/>
          <p:cNvGrpSpPr/>
          <p:nvPr/>
        </p:nvGrpSpPr>
        <p:grpSpPr>
          <a:xfrm>
            <a:off x="1534956" y="2787828"/>
            <a:ext cx="9122250" cy="1794790"/>
            <a:chOff x="2929015" y="3666110"/>
            <a:chExt cx="6330321" cy="1245483"/>
          </a:xfrm>
          <a:solidFill>
            <a:srgbClr val="396364"/>
          </a:solidFill>
        </p:grpSpPr>
        <p:sp>
          <p:nvSpPr>
            <p:cNvPr id="5" name="任意多边形 22"/>
            <p:cNvSpPr/>
            <p:nvPr/>
          </p:nvSpPr>
          <p:spPr>
            <a:xfrm>
              <a:off x="2929015" y="3666110"/>
              <a:ext cx="1245480" cy="622739"/>
            </a:xfrm>
            <a:custGeom>
              <a:avLst/>
              <a:gdLst/>
              <a:ahLst/>
              <a:cxnLst/>
              <a:rect l="l" t="t" r="r" b="b"/>
              <a:pathLst>
                <a:path w="1245480" h="622739">
                  <a:moveTo>
                    <a:pt x="0" y="622739"/>
                  </a:moveTo>
                  <a:cubicBezTo>
                    <a:pt x="0" y="278810"/>
                    <a:pt x="278811" y="0"/>
                    <a:pt x="622740" y="0"/>
                  </a:cubicBezTo>
                  <a:cubicBezTo>
                    <a:pt x="966667" y="0"/>
                    <a:pt x="1245480" y="278810"/>
                    <a:pt x="1245480" y="622739"/>
                  </a:cubicBezTo>
                  <a:cubicBezTo>
                    <a:pt x="1245480" y="622739"/>
                    <a:pt x="0" y="622739"/>
                    <a:pt x="0" y="622739"/>
                  </a:cubicBezTo>
                  <a:close/>
                </a:path>
              </a:pathLst>
            </a:custGeom>
            <a:grpFill/>
            <a:ln w="7600" cap="flat">
              <a:noFill/>
              <a:bevel/>
            </a:ln>
          </p:spPr>
          <p:txBody>
            <a:bodyPr wrap="square" lIns="0" tIns="0" rIns="0" bIns="0" rtlCol="0" anchor="ctr"/>
            <a:lstStyle/>
            <a:p>
              <a:pPr algn="ctr">
                <a:lnSpc>
                  <a:spcPct val="100000"/>
                </a:lnSpc>
              </a:pPr>
              <a:endParaRPr sz="2510" b="1" dirty="0">
                <a:solidFill>
                  <a:srgbClr val="FFFFFF"/>
                </a:solidFill>
                <a:latin typeface="字魂36号-正文宋楷" panose="02000000000000000000" pitchFamily="2" charset="-122"/>
                <a:ea typeface="字魂36号-正文宋楷" panose="02000000000000000000" pitchFamily="2" charset="-122"/>
              </a:endParaRPr>
            </a:p>
          </p:txBody>
        </p:sp>
        <p:sp>
          <p:nvSpPr>
            <p:cNvPr id="6" name="任意多边形 23"/>
            <p:cNvSpPr/>
            <p:nvPr/>
          </p:nvSpPr>
          <p:spPr>
            <a:xfrm flipV="1">
              <a:off x="4195320" y="4288854"/>
              <a:ext cx="1245480" cy="622739"/>
            </a:xfrm>
            <a:custGeom>
              <a:avLst/>
              <a:gdLst/>
              <a:ahLst/>
              <a:cxnLst/>
              <a:rect l="0" t="0" r="0" b="0"/>
              <a:pathLst>
                <a:path w="1245480" h="622739">
                  <a:moveTo>
                    <a:pt x="0" y="622739"/>
                  </a:moveTo>
                  <a:cubicBezTo>
                    <a:pt x="0" y="278810"/>
                    <a:pt x="278811" y="0"/>
                    <a:pt x="622740" y="0"/>
                  </a:cubicBezTo>
                  <a:cubicBezTo>
                    <a:pt x="966667" y="0"/>
                    <a:pt x="1245480" y="278810"/>
                    <a:pt x="1245480" y="622739"/>
                  </a:cubicBezTo>
                  <a:cubicBezTo>
                    <a:pt x="1245480" y="622739"/>
                    <a:pt x="0" y="622739"/>
                    <a:pt x="0" y="622739"/>
                  </a:cubicBezTo>
                  <a:close/>
                </a:path>
              </a:pathLst>
            </a:custGeom>
            <a:grpFill/>
            <a:ln w="7600" cap="flat">
              <a:noFill/>
              <a:bevel/>
            </a:ln>
          </p:spPr>
        </p:sp>
        <p:sp>
          <p:nvSpPr>
            <p:cNvPr id="7" name="任意多边形 24"/>
            <p:cNvSpPr/>
            <p:nvPr/>
          </p:nvSpPr>
          <p:spPr>
            <a:xfrm>
              <a:off x="5471436" y="3666110"/>
              <a:ext cx="1245480" cy="622739"/>
            </a:xfrm>
            <a:custGeom>
              <a:avLst/>
              <a:gdLst/>
              <a:ahLst/>
              <a:cxnLst/>
              <a:rect l="l" t="t" r="r" b="b"/>
              <a:pathLst>
                <a:path w="1245480" h="622739">
                  <a:moveTo>
                    <a:pt x="0" y="622739"/>
                  </a:moveTo>
                  <a:cubicBezTo>
                    <a:pt x="0" y="278810"/>
                    <a:pt x="278811" y="0"/>
                    <a:pt x="622740" y="0"/>
                  </a:cubicBezTo>
                  <a:cubicBezTo>
                    <a:pt x="966667" y="0"/>
                    <a:pt x="1245480" y="278810"/>
                    <a:pt x="1245480" y="622739"/>
                  </a:cubicBezTo>
                  <a:cubicBezTo>
                    <a:pt x="1245480" y="622739"/>
                    <a:pt x="0" y="622739"/>
                    <a:pt x="0" y="622739"/>
                  </a:cubicBezTo>
                  <a:close/>
                </a:path>
              </a:pathLst>
            </a:custGeom>
            <a:grpFill/>
            <a:ln w="7600" cap="flat">
              <a:noFill/>
              <a:bevel/>
            </a:ln>
          </p:spPr>
          <p:txBody>
            <a:bodyPr wrap="square" lIns="0" tIns="0" rIns="0" bIns="0" rtlCol="0" anchor="ctr"/>
            <a:lstStyle/>
            <a:p>
              <a:pPr algn="ctr">
                <a:lnSpc>
                  <a:spcPct val="100000"/>
                </a:lnSpc>
              </a:pPr>
              <a:endParaRPr sz="2510" b="1" dirty="0">
                <a:solidFill>
                  <a:srgbClr val="FFFFFF"/>
                </a:solidFill>
                <a:latin typeface="字魂36号-正文宋楷" panose="02000000000000000000" pitchFamily="2" charset="-122"/>
                <a:ea typeface="字魂36号-正文宋楷" panose="02000000000000000000" pitchFamily="2" charset="-122"/>
              </a:endParaRPr>
            </a:p>
          </p:txBody>
        </p:sp>
        <p:sp>
          <p:nvSpPr>
            <p:cNvPr id="8" name="任意多边形 25"/>
            <p:cNvSpPr/>
            <p:nvPr/>
          </p:nvSpPr>
          <p:spPr>
            <a:xfrm flipV="1">
              <a:off x="6742650" y="4288854"/>
              <a:ext cx="1245480" cy="622739"/>
            </a:xfrm>
            <a:custGeom>
              <a:avLst/>
              <a:gdLst/>
              <a:ahLst/>
              <a:cxnLst/>
              <a:rect l="0" t="0" r="0" b="0"/>
              <a:pathLst>
                <a:path w="1245480" h="622739">
                  <a:moveTo>
                    <a:pt x="0" y="622739"/>
                  </a:moveTo>
                  <a:cubicBezTo>
                    <a:pt x="0" y="278810"/>
                    <a:pt x="278811" y="0"/>
                    <a:pt x="622740" y="0"/>
                  </a:cubicBezTo>
                  <a:cubicBezTo>
                    <a:pt x="966667" y="0"/>
                    <a:pt x="1245480" y="278810"/>
                    <a:pt x="1245480" y="622739"/>
                  </a:cubicBezTo>
                  <a:cubicBezTo>
                    <a:pt x="1245480" y="622739"/>
                    <a:pt x="0" y="622739"/>
                    <a:pt x="0" y="622739"/>
                  </a:cubicBezTo>
                  <a:close/>
                </a:path>
              </a:pathLst>
            </a:custGeom>
            <a:grpFill/>
            <a:ln w="7600" cap="flat">
              <a:noFill/>
              <a:bevel/>
            </a:ln>
          </p:spPr>
        </p:sp>
        <p:sp>
          <p:nvSpPr>
            <p:cNvPr id="9" name="任意多边形 26"/>
            <p:cNvSpPr/>
            <p:nvPr/>
          </p:nvSpPr>
          <p:spPr>
            <a:xfrm>
              <a:off x="8013856" y="3666110"/>
              <a:ext cx="1245480" cy="622739"/>
            </a:xfrm>
            <a:custGeom>
              <a:avLst/>
              <a:gdLst/>
              <a:ahLst/>
              <a:cxnLst/>
              <a:rect l="l" t="t" r="r" b="b"/>
              <a:pathLst>
                <a:path w="1245480" h="622739">
                  <a:moveTo>
                    <a:pt x="0" y="622739"/>
                  </a:moveTo>
                  <a:cubicBezTo>
                    <a:pt x="0" y="278810"/>
                    <a:pt x="278811" y="0"/>
                    <a:pt x="622740" y="0"/>
                  </a:cubicBezTo>
                  <a:cubicBezTo>
                    <a:pt x="966667" y="0"/>
                    <a:pt x="1245480" y="278810"/>
                    <a:pt x="1245480" y="622739"/>
                  </a:cubicBezTo>
                  <a:cubicBezTo>
                    <a:pt x="1245480" y="622739"/>
                    <a:pt x="0" y="622739"/>
                    <a:pt x="0" y="622739"/>
                  </a:cubicBezTo>
                  <a:close/>
                </a:path>
              </a:pathLst>
            </a:custGeom>
            <a:grpFill/>
            <a:ln w="7600" cap="flat">
              <a:noFill/>
              <a:bevel/>
            </a:ln>
          </p:spPr>
          <p:txBody>
            <a:bodyPr wrap="square" lIns="0" tIns="0" rIns="0" bIns="0" rtlCol="0" anchor="ctr"/>
            <a:lstStyle/>
            <a:p>
              <a:pPr algn="ctr">
                <a:lnSpc>
                  <a:spcPct val="100000"/>
                </a:lnSpc>
              </a:pPr>
              <a:endParaRPr sz="2510" b="1" dirty="0">
                <a:solidFill>
                  <a:srgbClr val="FFFFFF"/>
                </a:solidFill>
                <a:latin typeface="字魂36号-正文宋楷" panose="02000000000000000000" pitchFamily="2" charset="-122"/>
                <a:ea typeface="字魂36号-正文宋楷" panose="02000000000000000000" pitchFamily="2" charset="-122"/>
              </a:endParaRPr>
            </a:p>
          </p:txBody>
        </p:sp>
      </p:grpSp>
      <p:grpSp>
        <p:nvGrpSpPr>
          <p:cNvPr id="10" name="组合 27"/>
          <p:cNvGrpSpPr/>
          <p:nvPr/>
        </p:nvGrpSpPr>
        <p:grpSpPr>
          <a:xfrm>
            <a:off x="1256613" y="4221351"/>
            <a:ext cx="2351472" cy="892552"/>
            <a:chOff x="3624780" y="2412339"/>
            <a:chExt cx="2351472" cy="892552"/>
          </a:xfrm>
        </p:grpSpPr>
        <p:sp>
          <p:nvSpPr>
            <p:cNvPr id="11" name="文本框 10"/>
            <p:cNvSpPr txBox="1"/>
            <p:nvPr/>
          </p:nvSpPr>
          <p:spPr>
            <a:xfrm>
              <a:off x="3733626"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latin typeface="字魂36号-正文宋楷" panose="02000000000000000000" pitchFamily="2" charset="-122"/>
                  <a:ea typeface="字魂36号-正文宋楷" panose="02000000000000000000" pitchFamily="2" charset="-122"/>
                </a:rPr>
                <a:t>标题文字添加</a:t>
              </a:r>
              <a:endParaRPr lang="zh-CN" altLang="en-US" b="1" dirty="0">
                <a:solidFill>
                  <a:schemeClr val="tx1">
                    <a:lumMod val="75000"/>
                    <a:lumOff val="25000"/>
                  </a:schemeClr>
                </a:solidFill>
                <a:latin typeface="字魂36号-正文宋楷" panose="02000000000000000000" pitchFamily="2" charset="-122"/>
                <a:ea typeface="字魂36号-正文宋楷" panose="02000000000000000000" pitchFamily="2" charset="-122"/>
              </a:endParaRPr>
            </a:p>
          </p:txBody>
        </p:sp>
        <p:sp>
          <p:nvSpPr>
            <p:cNvPr id="12" name="文本框 11"/>
            <p:cNvSpPr txBox="1"/>
            <p:nvPr/>
          </p:nvSpPr>
          <p:spPr>
            <a:xfrm>
              <a:off x="3624780" y="2750893"/>
              <a:ext cx="2351472" cy="553998"/>
            </a:xfrm>
            <a:prstGeom prst="rect">
              <a:avLst/>
            </a:prstGeom>
            <a:noFill/>
          </p:spPr>
          <p:txBody>
            <a:bodyPr wrap="square" rtlCol="0">
              <a:spAutoFit/>
              <a:scene3d>
                <a:camera prst="orthographicFront"/>
                <a:lightRig rig="threePt" dir="t"/>
              </a:scene3d>
              <a:sp3d contourW="12700"/>
            </a:bodyPr>
            <a:lstStyle/>
            <a:p>
              <a:pPr lvl="0" algn="ctr">
                <a:lnSpc>
                  <a:spcPct val="150000"/>
                </a:lnSpc>
              </a:pPr>
              <a:r>
                <a:rPr lang="zh-CN" altLang="en-US" sz="1000" dirty="0">
                  <a:solidFill>
                    <a:schemeClr val="tx1">
                      <a:lumMod val="75000"/>
                      <a:lumOff val="25000"/>
                    </a:schemeClr>
                  </a:solidFill>
                  <a:latin typeface="字魂36号-正文宋楷" panose="02000000000000000000" pitchFamily="2" charset="-122"/>
                  <a:ea typeface="字魂36号-正文宋楷" panose="02000000000000000000" pitchFamily="2" charset="-122"/>
                  <a:sym typeface="宋体" panose="02010600030101010101" pitchFamily="2" charset="-122"/>
                </a:rPr>
                <a:t>单击此处添加本章节的简要内容模板所有素材均可自由编辑替换移动。</a:t>
              </a:r>
              <a:endParaRPr lang="zh-CN" altLang="en-US" sz="1000" dirty="0">
                <a:solidFill>
                  <a:schemeClr val="tx1">
                    <a:lumMod val="75000"/>
                    <a:lumOff val="25000"/>
                  </a:schemeClr>
                </a:solidFill>
                <a:latin typeface="字魂36号-正文宋楷" panose="02000000000000000000" pitchFamily="2" charset="-122"/>
                <a:ea typeface="字魂36号-正文宋楷" panose="02000000000000000000" pitchFamily="2" charset="-122"/>
                <a:sym typeface="宋体" panose="02010600030101010101" pitchFamily="2" charset="-122"/>
              </a:endParaRPr>
            </a:p>
          </p:txBody>
        </p:sp>
      </p:grpSp>
      <p:grpSp>
        <p:nvGrpSpPr>
          <p:cNvPr id="13" name="组合 30"/>
          <p:cNvGrpSpPr/>
          <p:nvPr/>
        </p:nvGrpSpPr>
        <p:grpSpPr>
          <a:xfrm>
            <a:off x="4922169" y="4221351"/>
            <a:ext cx="2351472" cy="892552"/>
            <a:chOff x="3624780" y="2412339"/>
            <a:chExt cx="2351472" cy="892552"/>
          </a:xfrm>
        </p:grpSpPr>
        <p:sp>
          <p:nvSpPr>
            <p:cNvPr id="14" name="文本框 13"/>
            <p:cNvSpPr txBox="1"/>
            <p:nvPr/>
          </p:nvSpPr>
          <p:spPr>
            <a:xfrm>
              <a:off x="3733626"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latin typeface="字魂36号-正文宋楷" panose="02000000000000000000" pitchFamily="2" charset="-122"/>
                  <a:ea typeface="字魂36号-正文宋楷" panose="02000000000000000000" pitchFamily="2" charset="-122"/>
                </a:rPr>
                <a:t>标题文字添加</a:t>
              </a:r>
              <a:endParaRPr lang="zh-CN" altLang="en-US" b="1" dirty="0">
                <a:solidFill>
                  <a:schemeClr val="tx1">
                    <a:lumMod val="75000"/>
                    <a:lumOff val="25000"/>
                  </a:schemeClr>
                </a:solidFill>
                <a:latin typeface="字魂36号-正文宋楷" panose="02000000000000000000" pitchFamily="2" charset="-122"/>
                <a:ea typeface="字魂36号-正文宋楷" panose="02000000000000000000" pitchFamily="2" charset="-122"/>
              </a:endParaRPr>
            </a:p>
          </p:txBody>
        </p:sp>
        <p:sp>
          <p:nvSpPr>
            <p:cNvPr id="15" name="文本框 14"/>
            <p:cNvSpPr txBox="1"/>
            <p:nvPr/>
          </p:nvSpPr>
          <p:spPr>
            <a:xfrm>
              <a:off x="3624780" y="2750893"/>
              <a:ext cx="2351472" cy="553998"/>
            </a:xfrm>
            <a:prstGeom prst="rect">
              <a:avLst/>
            </a:prstGeom>
            <a:noFill/>
          </p:spPr>
          <p:txBody>
            <a:bodyPr wrap="square" rtlCol="0">
              <a:spAutoFit/>
              <a:scene3d>
                <a:camera prst="orthographicFront"/>
                <a:lightRig rig="threePt" dir="t"/>
              </a:scene3d>
              <a:sp3d contourW="12700"/>
            </a:bodyPr>
            <a:lstStyle/>
            <a:p>
              <a:pPr lvl="0" algn="ctr">
                <a:lnSpc>
                  <a:spcPct val="150000"/>
                </a:lnSpc>
              </a:pPr>
              <a:r>
                <a:rPr lang="zh-CN" altLang="en-US" sz="1000" dirty="0">
                  <a:solidFill>
                    <a:schemeClr val="tx1">
                      <a:lumMod val="75000"/>
                      <a:lumOff val="25000"/>
                    </a:schemeClr>
                  </a:solidFill>
                  <a:latin typeface="字魂36号-正文宋楷" panose="02000000000000000000" pitchFamily="2" charset="-122"/>
                  <a:ea typeface="字魂36号-正文宋楷" panose="02000000000000000000" pitchFamily="2" charset="-122"/>
                  <a:sym typeface="宋体" panose="02010600030101010101" pitchFamily="2" charset="-122"/>
                </a:rPr>
                <a:t>单击此处添加本章节的简要内容模板所有素材均可自由编辑替换移动。</a:t>
              </a:r>
              <a:endParaRPr lang="zh-CN" altLang="en-US" sz="1000" dirty="0">
                <a:solidFill>
                  <a:schemeClr val="tx1">
                    <a:lumMod val="75000"/>
                    <a:lumOff val="25000"/>
                  </a:schemeClr>
                </a:solidFill>
                <a:latin typeface="字魂36号-正文宋楷" panose="02000000000000000000" pitchFamily="2" charset="-122"/>
                <a:ea typeface="字魂36号-正文宋楷" panose="02000000000000000000" pitchFamily="2" charset="-122"/>
                <a:sym typeface="宋体" panose="02010600030101010101" pitchFamily="2" charset="-122"/>
              </a:endParaRPr>
            </a:p>
          </p:txBody>
        </p:sp>
      </p:grpSp>
      <p:grpSp>
        <p:nvGrpSpPr>
          <p:cNvPr id="16" name="组合 33"/>
          <p:cNvGrpSpPr/>
          <p:nvPr/>
        </p:nvGrpSpPr>
        <p:grpSpPr>
          <a:xfrm>
            <a:off x="8584076" y="4221351"/>
            <a:ext cx="2351472" cy="892552"/>
            <a:chOff x="3624780" y="2412339"/>
            <a:chExt cx="2351472" cy="892552"/>
          </a:xfrm>
        </p:grpSpPr>
        <p:sp>
          <p:nvSpPr>
            <p:cNvPr id="17" name="文本框 16"/>
            <p:cNvSpPr txBox="1"/>
            <p:nvPr/>
          </p:nvSpPr>
          <p:spPr>
            <a:xfrm>
              <a:off x="3733626"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latin typeface="字魂36号-正文宋楷" panose="02000000000000000000" pitchFamily="2" charset="-122"/>
                  <a:ea typeface="字魂36号-正文宋楷" panose="02000000000000000000" pitchFamily="2" charset="-122"/>
                </a:rPr>
                <a:t>标题文字添加</a:t>
              </a:r>
              <a:endParaRPr lang="zh-CN" altLang="en-US" b="1" dirty="0">
                <a:solidFill>
                  <a:schemeClr val="tx1">
                    <a:lumMod val="75000"/>
                    <a:lumOff val="25000"/>
                  </a:schemeClr>
                </a:solidFill>
                <a:latin typeface="字魂36号-正文宋楷" panose="02000000000000000000" pitchFamily="2" charset="-122"/>
                <a:ea typeface="字魂36号-正文宋楷" panose="02000000000000000000" pitchFamily="2" charset="-122"/>
              </a:endParaRPr>
            </a:p>
          </p:txBody>
        </p:sp>
        <p:sp>
          <p:nvSpPr>
            <p:cNvPr id="18" name="文本框 17"/>
            <p:cNvSpPr txBox="1"/>
            <p:nvPr/>
          </p:nvSpPr>
          <p:spPr>
            <a:xfrm>
              <a:off x="3624780" y="2750893"/>
              <a:ext cx="2351472" cy="553998"/>
            </a:xfrm>
            <a:prstGeom prst="rect">
              <a:avLst/>
            </a:prstGeom>
            <a:noFill/>
          </p:spPr>
          <p:txBody>
            <a:bodyPr wrap="square" rtlCol="0">
              <a:spAutoFit/>
              <a:scene3d>
                <a:camera prst="orthographicFront"/>
                <a:lightRig rig="threePt" dir="t"/>
              </a:scene3d>
              <a:sp3d contourW="12700"/>
            </a:bodyPr>
            <a:lstStyle/>
            <a:p>
              <a:pPr lvl="0" algn="ctr">
                <a:lnSpc>
                  <a:spcPct val="150000"/>
                </a:lnSpc>
              </a:pPr>
              <a:r>
                <a:rPr lang="zh-CN" altLang="en-US" sz="1000" dirty="0">
                  <a:solidFill>
                    <a:schemeClr val="tx1">
                      <a:lumMod val="75000"/>
                      <a:lumOff val="25000"/>
                    </a:schemeClr>
                  </a:solidFill>
                  <a:latin typeface="字魂36号-正文宋楷" panose="02000000000000000000" pitchFamily="2" charset="-122"/>
                  <a:ea typeface="字魂36号-正文宋楷" panose="02000000000000000000" pitchFamily="2" charset="-122"/>
                  <a:sym typeface="宋体" panose="02010600030101010101" pitchFamily="2" charset="-122"/>
                </a:rPr>
                <a:t>单击此处添加本章节的简要内容模板所有素材均可自由编辑替换移动。</a:t>
              </a:r>
              <a:endParaRPr lang="zh-CN" altLang="en-US" sz="1000" dirty="0">
                <a:solidFill>
                  <a:schemeClr val="tx1">
                    <a:lumMod val="75000"/>
                    <a:lumOff val="25000"/>
                  </a:schemeClr>
                </a:solidFill>
                <a:latin typeface="字魂36号-正文宋楷" panose="02000000000000000000" pitchFamily="2" charset="-122"/>
                <a:ea typeface="字魂36号-正文宋楷" panose="02000000000000000000" pitchFamily="2" charset="-122"/>
                <a:sym typeface="宋体" panose="02010600030101010101" pitchFamily="2" charset="-122"/>
              </a:endParaRPr>
            </a:p>
          </p:txBody>
        </p:sp>
      </p:grpSp>
      <p:grpSp>
        <p:nvGrpSpPr>
          <p:cNvPr id="19" name="组合 36"/>
          <p:cNvGrpSpPr/>
          <p:nvPr/>
        </p:nvGrpSpPr>
        <p:grpSpPr>
          <a:xfrm>
            <a:off x="6752211" y="2018953"/>
            <a:ext cx="2351472" cy="892552"/>
            <a:chOff x="3624780" y="2412339"/>
            <a:chExt cx="2351472" cy="892552"/>
          </a:xfrm>
        </p:grpSpPr>
        <p:sp>
          <p:nvSpPr>
            <p:cNvPr id="20" name="文本框 19"/>
            <p:cNvSpPr txBox="1"/>
            <p:nvPr/>
          </p:nvSpPr>
          <p:spPr>
            <a:xfrm>
              <a:off x="3733626"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latin typeface="字魂36号-正文宋楷" panose="02000000000000000000" pitchFamily="2" charset="-122"/>
                  <a:ea typeface="字魂36号-正文宋楷" panose="02000000000000000000" pitchFamily="2" charset="-122"/>
                </a:rPr>
                <a:t>标题文字添加</a:t>
              </a:r>
              <a:endParaRPr lang="zh-CN" altLang="en-US" b="1" dirty="0">
                <a:solidFill>
                  <a:schemeClr val="tx1">
                    <a:lumMod val="75000"/>
                    <a:lumOff val="25000"/>
                  </a:schemeClr>
                </a:solidFill>
                <a:latin typeface="字魂36号-正文宋楷" panose="02000000000000000000" pitchFamily="2" charset="-122"/>
                <a:ea typeface="字魂36号-正文宋楷" panose="02000000000000000000" pitchFamily="2" charset="-122"/>
              </a:endParaRPr>
            </a:p>
          </p:txBody>
        </p:sp>
        <p:sp>
          <p:nvSpPr>
            <p:cNvPr id="21" name="文本框 20"/>
            <p:cNvSpPr txBox="1"/>
            <p:nvPr/>
          </p:nvSpPr>
          <p:spPr>
            <a:xfrm>
              <a:off x="3624780" y="2750893"/>
              <a:ext cx="2351472" cy="553998"/>
            </a:xfrm>
            <a:prstGeom prst="rect">
              <a:avLst/>
            </a:prstGeom>
            <a:noFill/>
          </p:spPr>
          <p:txBody>
            <a:bodyPr wrap="square" rtlCol="0">
              <a:spAutoFit/>
              <a:scene3d>
                <a:camera prst="orthographicFront"/>
                <a:lightRig rig="threePt" dir="t"/>
              </a:scene3d>
              <a:sp3d contourW="12700"/>
            </a:bodyPr>
            <a:lstStyle/>
            <a:p>
              <a:pPr lvl="0" algn="ctr">
                <a:lnSpc>
                  <a:spcPct val="150000"/>
                </a:lnSpc>
              </a:pPr>
              <a:r>
                <a:rPr lang="zh-CN" altLang="en-US" sz="1000" dirty="0">
                  <a:solidFill>
                    <a:schemeClr val="tx1">
                      <a:lumMod val="75000"/>
                      <a:lumOff val="25000"/>
                    </a:schemeClr>
                  </a:solidFill>
                  <a:latin typeface="字魂36号-正文宋楷" panose="02000000000000000000" pitchFamily="2" charset="-122"/>
                  <a:ea typeface="字魂36号-正文宋楷" panose="02000000000000000000" pitchFamily="2" charset="-122"/>
                  <a:sym typeface="宋体" panose="02010600030101010101" pitchFamily="2" charset="-122"/>
                </a:rPr>
                <a:t>单击此处添加本章节的简要内容模板所有素材均可自由编辑替换移动。</a:t>
              </a:r>
              <a:endParaRPr lang="zh-CN" altLang="en-US" sz="1000" dirty="0">
                <a:solidFill>
                  <a:schemeClr val="tx1">
                    <a:lumMod val="75000"/>
                    <a:lumOff val="25000"/>
                  </a:schemeClr>
                </a:solidFill>
                <a:latin typeface="字魂36号-正文宋楷" panose="02000000000000000000" pitchFamily="2" charset="-122"/>
                <a:ea typeface="字魂36号-正文宋楷" panose="02000000000000000000" pitchFamily="2" charset="-122"/>
                <a:sym typeface="宋体" panose="02010600030101010101" pitchFamily="2" charset="-122"/>
              </a:endParaRPr>
            </a:p>
          </p:txBody>
        </p:sp>
      </p:grpSp>
      <p:grpSp>
        <p:nvGrpSpPr>
          <p:cNvPr id="22" name="组合 39"/>
          <p:cNvGrpSpPr/>
          <p:nvPr/>
        </p:nvGrpSpPr>
        <p:grpSpPr>
          <a:xfrm>
            <a:off x="3081410" y="2018953"/>
            <a:ext cx="2351472" cy="892552"/>
            <a:chOff x="3624780" y="2412339"/>
            <a:chExt cx="2351472" cy="892552"/>
          </a:xfrm>
        </p:grpSpPr>
        <p:sp>
          <p:nvSpPr>
            <p:cNvPr id="23" name="文本框 22"/>
            <p:cNvSpPr txBox="1"/>
            <p:nvPr/>
          </p:nvSpPr>
          <p:spPr>
            <a:xfrm>
              <a:off x="3733626"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a:solidFill>
                    <a:schemeClr val="tx1">
                      <a:lumMod val="75000"/>
                      <a:lumOff val="25000"/>
                    </a:schemeClr>
                  </a:solidFill>
                  <a:latin typeface="字魂36号-正文宋楷" panose="02000000000000000000" pitchFamily="2" charset="-122"/>
                  <a:ea typeface="字魂36号-正文宋楷" panose="02000000000000000000" pitchFamily="2" charset="-122"/>
                </a:rPr>
                <a:t>标题文字添加</a:t>
              </a:r>
              <a:endParaRPr lang="zh-CN" altLang="en-US" b="1" dirty="0">
                <a:solidFill>
                  <a:schemeClr val="tx1">
                    <a:lumMod val="75000"/>
                    <a:lumOff val="25000"/>
                  </a:schemeClr>
                </a:solidFill>
                <a:latin typeface="字魂36号-正文宋楷" panose="02000000000000000000" pitchFamily="2" charset="-122"/>
                <a:ea typeface="字魂36号-正文宋楷" panose="02000000000000000000" pitchFamily="2" charset="-122"/>
              </a:endParaRPr>
            </a:p>
          </p:txBody>
        </p:sp>
        <p:sp>
          <p:nvSpPr>
            <p:cNvPr id="24" name="文本框 23"/>
            <p:cNvSpPr txBox="1"/>
            <p:nvPr/>
          </p:nvSpPr>
          <p:spPr>
            <a:xfrm>
              <a:off x="3624780" y="2750893"/>
              <a:ext cx="2351472" cy="553998"/>
            </a:xfrm>
            <a:prstGeom prst="rect">
              <a:avLst/>
            </a:prstGeom>
            <a:noFill/>
          </p:spPr>
          <p:txBody>
            <a:bodyPr wrap="square" rtlCol="0">
              <a:spAutoFit/>
              <a:scene3d>
                <a:camera prst="orthographicFront"/>
                <a:lightRig rig="threePt" dir="t"/>
              </a:scene3d>
              <a:sp3d contourW="12700"/>
            </a:bodyPr>
            <a:lstStyle/>
            <a:p>
              <a:pPr lvl="0" algn="ctr">
                <a:lnSpc>
                  <a:spcPct val="150000"/>
                </a:lnSpc>
              </a:pPr>
              <a:r>
                <a:rPr lang="zh-CN" altLang="en-US" sz="1000" dirty="0">
                  <a:solidFill>
                    <a:schemeClr val="tx1">
                      <a:lumMod val="75000"/>
                      <a:lumOff val="25000"/>
                    </a:schemeClr>
                  </a:solidFill>
                  <a:latin typeface="字魂36号-正文宋楷" panose="02000000000000000000" pitchFamily="2" charset="-122"/>
                  <a:ea typeface="字魂36号-正文宋楷" panose="02000000000000000000" pitchFamily="2" charset="-122"/>
                  <a:sym typeface="宋体" panose="02010600030101010101" pitchFamily="2" charset="-122"/>
                </a:rPr>
                <a:t>单击此处添加本章节的简要内容模板所有素材均可自由编辑替换移动。</a:t>
              </a:r>
              <a:endParaRPr lang="zh-CN" altLang="en-US" sz="1000" dirty="0">
                <a:solidFill>
                  <a:schemeClr val="tx1">
                    <a:lumMod val="75000"/>
                    <a:lumOff val="25000"/>
                  </a:schemeClr>
                </a:solidFill>
                <a:latin typeface="字魂36号-正文宋楷" panose="02000000000000000000" pitchFamily="2" charset="-122"/>
                <a:ea typeface="字魂36号-正文宋楷" panose="02000000000000000000" pitchFamily="2" charset="-122"/>
                <a:sym typeface="宋体" panose="02010600030101010101" pitchFamily="2" charset="-122"/>
              </a:endParaRPr>
            </a:p>
          </p:txBody>
        </p:sp>
      </p:grpSp>
      <p:sp>
        <p:nvSpPr>
          <p:cNvPr id="25" name="椭圆 26"/>
          <p:cNvSpPr/>
          <p:nvPr/>
        </p:nvSpPr>
        <p:spPr>
          <a:xfrm>
            <a:off x="2229882" y="3014055"/>
            <a:ext cx="404935" cy="444010"/>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26" name="椭圆 27"/>
          <p:cNvSpPr/>
          <p:nvPr/>
        </p:nvSpPr>
        <p:spPr>
          <a:xfrm>
            <a:off x="5866120" y="3035181"/>
            <a:ext cx="444010" cy="401758"/>
          </a:xfrm>
          <a:custGeom>
            <a:avLst/>
            <a:gdLst>
              <a:gd name="connsiteX0" fmla="*/ 407586 w 606580"/>
              <a:gd name="connsiteY0" fmla="*/ 252695 h 548858"/>
              <a:gd name="connsiteX1" fmla="*/ 502285 w 606580"/>
              <a:gd name="connsiteY1" fmla="*/ 252695 h 548858"/>
              <a:gd name="connsiteX2" fmla="*/ 502285 w 606580"/>
              <a:gd name="connsiteY2" fmla="*/ 346759 h 548858"/>
              <a:gd name="connsiteX3" fmla="*/ 407586 w 606580"/>
              <a:gd name="connsiteY3" fmla="*/ 346759 h 548858"/>
              <a:gd name="connsiteX4" fmla="*/ 104296 w 606580"/>
              <a:gd name="connsiteY4" fmla="*/ 205698 h 548858"/>
              <a:gd name="connsiteX5" fmla="*/ 199065 w 606580"/>
              <a:gd name="connsiteY5" fmla="*/ 205698 h 548858"/>
              <a:gd name="connsiteX6" fmla="*/ 199065 w 606580"/>
              <a:gd name="connsiteY6" fmla="*/ 346758 h 548858"/>
              <a:gd name="connsiteX7" fmla="*/ 104296 w 606580"/>
              <a:gd name="connsiteY7" fmla="*/ 346758 h 548858"/>
              <a:gd name="connsiteX8" fmla="*/ 255870 w 606580"/>
              <a:gd name="connsiteY8" fmla="*/ 96040 h 548858"/>
              <a:gd name="connsiteX9" fmla="*/ 350710 w 606580"/>
              <a:gd name="connsiteY9" fmla="*/ 96040 h 548858"/>
              <a:gd name="connsiteX10" fmla="*/ 350710 w 606580"/>
              <a:gd name="connsiteY10" fmla="*/ 346759 h 548858"/>
              <a:gd name="connsiteX11" fmla="*/ 255870 w 606580"/>
              <a:gd name="connsiteY11" fmla="*/ 346759 h 548858"/>
              <a:gd name="connsiteX12" fmla="*/ 37882 w 606580"/>
              <a:gd name="connsiteY12" fmla="*/ 37913 h 548858"/>
              <a:gd name="connsiteX13" fmla="*/ 37882 w 606580"/>
              <a:gd name="connsiteY13" fmla="*/ 405363 h 548858"/>
              <a:gd name="connsiteX14" fmla="*/ 568698 w 606580"/>
              <a:gd name="connsiteY14" fmla="*/ 405363 h 548858"/>
              <a:gd name="connsiteX15" fmla="*/ 568698 w 606580"/>
              <a:gd name="connsiteY15" fmla="*/ 37913 h 548858"/>
              <a:gd name="connsiteX16" fmla="*/ 18941 w 606580"/>
              <a:gd name="connsiteY16" fmla="*/ 0 h 548858"/>
              <a:gd name="connsiteX17" fmla="*/ 587639 w 606580"/>
              <a:gd name="connsiteY17" fmla="*/ 0 h 548858"/>
              <a:gd name="connsiteX18" fmla="*/ 606580 w 606580"/>
              <a:gd name="connsiteY18" fmla="*/ 18910 h 548858"/>
              <a:gd name="connsiteX19" fmla="*/ 606580 w 606580"/>
              <a:gd name="connsiteY19" fmla="*/ 424274 h 548858"/>
              <a:gd name="connsiteX20" fmla="*/ 587639 w 606580"/>
              <a:gd name="connsiteY20" fmla="*/ 443184 h 548858"/>
              <a:gd name="connsiteX21" fmla="*/ 322278 w 606580"/>
              <a:gd name="connsiteY21" fmla="*/ 443184 h 548858"/>
              <a:gd name="connsiteX22" fmla="*/ 322278 w 606580"/>
              <a:gd name="connsiteY22" fmla="*/ 511038 h 548858"/>
              <a:gd name="connsiteX23" fmla="*/ 450223 w 606580"/>
              <a:gd name="connsiteY23" fmla="*/ 511038 h 548858"/>
              <a:gd name="connsiteX24" fmla="*/ 450223 w 606580"/>
              <a:gd name="connsiteY24" fmla="*/ 548858 h 548858"/>
              <a:gd name="connsiteX25" fmla="*/ 156357 w 606580"/>
              <a:gd name="connsiteY25" fmla="*/ 548858 h 548858"/>
              <a:gd name="connsiteX26" fmla="*/ 156357 w 606580"/>
              <a:gd name="connsiteY26" fmla="*/ 511038 h 548858"/>
              <a:gd name="connsiteX27" fmla="*/ 284302 w 606580"/>
              <a:gd name="connsiteY27" fmla="*/ 511038 h 548858"/>
              <a:gd name="connsiteX28" fmla="*/ 284302 w 606580"/>
              <a:gd name="connsiteY28" fmla="*/ 443184 h 548858"/>
              <a:gd name="connsiteX29" fmla="*/ 18941 w 606580"/>
              <a:gd name="connsiteY29" fmla="*/ 443184 h 548858"/>
              <a:gd name="connsiteX30" fmla="*/ 0 w 606580"/>
              <a:gd name="connsiteY30" fmla="*/ 424274 h 548858"/>
              <a:gd name="connsiteX31" fmla="*/ 0 w 606580"/>
              <a:gd name="connsiteY31" fmla="*/ 18910 h 548858"/>
              <a:gd name="connsiteX32" fmla="*/ 18941 w 606580"/>
              <a:gd name="connsiteY32" fmla="*/ 0 h 54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6580" h="548858">
                <a:moveTo>
                  <a:pt x="407586" y="252695"/>
                </a:moveTo>
                <a:lnTo>
                  <a:pt x="502285" y="252695"/>
                </a:lnTo>
                <a:lnTo>
                  <a:pt x="502285" y="346759"/>
                </a:lnTo>
                <a:lnTo>
                  <a:pt x="407586" y="346759"/>
                </a:lnTo>
                <a:close/>
                <a:moveTo>
                  <a:pt x="104296" y="205698"/>
                </a:moveTo>
                <a:lnTo>
                  <a:pt x="199065" y="205698"/>
                </a:lnTo>
                <a:lnTo>
                  <a:pt x="199065" y="346758"/>
                </a:lnTo>
                <a:lnTo>
                  <a:pt x="104296" y="346758"/>
                </a:lnTo>
                <a:close/>
                <a:moveTo>
                  <a:pt x="255870" y="96040"/>
                </a:moveTo>
                <a:lnTo>
                  <a:pt x="350710" y="96040"/>
                </a:lnTo>
                <a:lnTo>
                  <a:pt x="350710" y="346759"/>
                </a:lnTo>
                <a:lnTo>
                  <a:pt x="255870" y="346759"/>
                </a:lnTo>
                <a:close/>
                <a:moveTo>
                  <a:pt x="37882" y="37913"/>
                </a:moveTo>
                <a:lnTo>
                  <a:pt x="37882" y="405363"/>
                </a:lnTo>
                <a:lnTo>
                  <a:pt x="568698" y="405363"/>
                </a:lnTo>
                <a:lnTo>
                  <a:pt x="568698" y="37913"/>
                </a:lnTo>
                <a:close/>
                <a:moveTo>
                  <a:pt x="18941" y="0"/>
                </a:moveTo>
                <a:lnTo>
                  <a:pt x="587639" y="0"/>
                </a:lnTo>
                <a:cubicBezTo>
                  <a:pt x="598038" y="0"/>
                  <a:pt x="606580" y="8528"/>
                  <a:pt x="606580" y="18910"/>
                </a:cubicBezTo>
                <a:lnTo>
                  <a:pt x="606580" y="424274"/>
                </a:lnTo>
                <a:cubicBezTo>
                  <a:pt x="606580" y="434656"/>
                  <a:pt x="598038" y="443184"/>
                  <a:pt x="587639" y="443184"/>
                </a:cubicBezTo>
                <a:lnTo>
                  <a:pt x="322278" y="443184"/>
                </a:lnTo>
                <a:lnTo>
                  <a:pt x="322278" y="511038"/>
                </a:lnTo>
                <a:lnTo>
                  <a:pt x="450223" y="511038"/>
                </a:lnTo>
                <a:lnTo>
                  <a:pt x="450223" y="548858"/>
                </a:lnTo>
                <a:lnTo>
                  <a:pt x="156357" y="548858"/>
                </a:lnTo>
                <a:lnTo>
                  <a:pt x="156357" y="511038"/>
                </a:lnTo>
                <a:lnTo>
                  <a:pt x="284302" y="511038"/>
                </a:lnTo>
                <a:lnTo>
                  <a:pt x="284302" y="443184"/>
                </a:lnTo>
                <a:lnTo>
                  <a:pt x="18941" y="443184"/>
                </a:lnTo>
                <a:cubicBezTo>
                  <a:pt x="8542" y="443184"/>
                  <a:pt x="0" y="434656"/>
                  <a:pt x="0" y="424274"/>
                </a:cubicBezTo>
                <a:lnTo>
                  <a:pt x="0" y="18910"/>
                </a:lnTo>
                <a:cubicBezTo>
                  <a:pt x="0" y="8528"/>
                  <a:pt x="8542" y="0"/>
                  <a:pt x="189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27" name="椭圆 28"/>
          <p:cNvSpPr/>
          <p:nvPr/>
        </p:nvSpPr>
        <p:spPr>
          <a:xfrm>
            <a:off x="9544995" y="3014055"/>
            <a:ext cx="429633" cy="444010"/>
          </a:xfrm>
          <a:custGeom>
            <a:avLst/>
            <a:gdLst>
              <a:gd name="T0" fmla="*/ 743 w 743"/>
              <a:gd name="T1" fmla="*/ 27 h 769"/>
              <a:gd name="T2" fmla="*/ 736 w 743"/>
              <a:gd name="T3" fmla="*/ 8 h 769"/>
              <a:gd name="T4" fmla="*/ 717 w 743"/>
              <a:gd name="T5" fmla="*/ 0 h 769"/>
              <a:gd name="T6" fmla="*/ 599 w 743"/>
              <a:gd name="T7" fmla="*/ 0 h 769"/>
              <a:gd name="T8" fmla="*/ 591 w 743"/>
              <a:gd name="T9" fmla="*/ 1 h 769"/>
              <a:gd name="T10" fmla="*/ 569 w 743"/>
              <a:gd name="T11" fmla="*/ 1 h 769"/>
              <a:gd name="T12" fmla="*/ 555 w 743"/>
              <a:gd name="T13" fmla="*/ 2 h 769"/>
              <a:gd name="T14" fmla="*/ 184 w 743"/>
              <a:gd name="T15" fmla="*/ 2 h 769"/>
              <a:gd name="T16" fmla="*/ 171 w 743"/>
              <a:gd name="T17" fmla="*/ 1 h 769"/>
              <a:gd name="T18" fmla="*/ 152 w 743"/>
              <a:gd name="T19" fmla="*/ 1 h 769"/>
              <a:gd name="T20" fmla="*/ 144 w 743"/>
              <a:gd name="T21" fmla="*/ 0 h 769"/>
              <a:gd name="T22" fmla="*/ 26 w 743"/>
              <a:gd name="T23" fmla="*/ 0 h 769"/>
              <a:gd name="T24" fmla="*/ 8 w 743"/>
              <a:gd name="T25" fmla="*/ 8 h 769"/>
              <a:gd name="T26" fmla="*/ 0 w 743"/>
              <a:gd name="T27" fmla="*/ 27 h 769"/>
              <a:gd name="T28" fmla="*/ 118 w 743"/>
              <a:gd name="T29" fmla="*/ 266 h 769"/>
              <a:gd name="T30" fmla="*/ 118 w 743"/>
              <a:gd name="T31" fmla="*/ 267 h 769"/>
              <a:gd name="T32" fmla="*/ 118 w 743"/>
              <a:gd name="T33" fmla="*/ 270 h 769"/>
              <a:gd name="T34" fmla="*/ 342 w 743"/>
              <a:gd name="T35" fmla="*/ 511 h 769"/>
              <a:gd name="T36" fmla="*/ 342 w 743"/>
              <a:gd name="T37" fmla="*/ 713 h 769"/>
              <a:gd name="T38" fmla="*/ 242 w 743"/>
              <a:gd name="T39" fmla="*/ 713 h 769"/>
              <a:gd name="T40" fmla="*/ 228 w 743"/>
              <a:gd name="T41" fmla="*/ 727 h 769"/>
              <a:gd name="T42" fmla="*/ 228 w 743"/>
              <a:gd name="T43" fmla="*/ 756 h 769"/>
              <a:gd name="T44" fmla="*/ 242 w 743"/>
              <a:gd name="T45" fmla="*/ 769 h 769"/>
              <a:gd name="T46" fmla="*/ 498 w 743"/>
              <a:gd name="T47" fmla="*/ 769 h 769"/>
              <a:gd name="T48" fmla="*/ 511 w 743"/>
              <a:gd name="T49" fmla="*/ 756 h 769"/>
              <a:gd name="T50" fmla="*/ 511 w 743"/>
              <a:gd name="T51" fmla="*/ 727 h 769"/>
              <a:gd name="T52" fmla="*/ 498 w 743"/>
              <a:gd name="T53" fmla="*/ 713 h 769"/>
              <a:gd name="T54" fmla="*/ 398 w 743"/>
              <a:gd name="T55" fmla="*/ 713 h 769"/>
              <a:gd name="T56" fmla="*/ 398 w 743"/>
              <a:gd name="T57" fmla="*/ 511 h 769"/>
              <a:gd name="T58" fmla="*/ 621 w 743"/>
              <a:gd name="T59" fmla="*/ 279 h 769"/>
              <a:gd name="T60" fmla="*/ 623 w 743"/>
              <a:gd name="T61" fmla="*/ 271 h 769"/>
              <a:gd name="T62" fmla="*/ 623 w 743"/>
              <a:gd name="T63" fmla="*/ 266 h 769"/>
              <a:gd name="T64" fmla="*/ 743 w 743"/>
              <a:gd name="T65" fmla="*/ 27 h 769"/>
              <a:gd name="T66" fmla="*/ 370 w 743"/>
              <a:gd name="T67" fmla="*/ 457 h 769"/>
              <a:gd name="T68" fmla="*/ 174 w 743"/>
              <a:gd name="T69" fmla="*/ 261 h 769"/>
              <a:gd name="T70" fmla="*/ 174 w 743"/>
              <a:gd name="T71" fmla="*/ 58 h 769"/>
              <a:gd name="T72" fmla="*/ 566 w 743"/>
              <a:gd name="T73" fmla="*/ 58 h 769"/>
              <a:gd name="T74" fmla="*/ 566 w 743"/>
              <a:gd name="T75" fmla="*/ 261 h 769"/>
              <a:gd name="T76" fmla="*/ 370 w 743"/>
              <a:gd name="T77" fmla="*/ 457 h 769"/>
              <a:gd name="T78" fmla="*/ 118 w 743"/>
              <a:gd name="T79" fmla="*/ 209 h 769"/>
              <a:gd name="T80" fmla="*/ 55 w 743"/>
              <a:gd name="T81" fmla="*/ 53 h 769"/>
              <a:gd name="T82" fmla="*/ 118 w 743"/>
              <a:gd name="T83" fmla="*/ 53 h 769"/>
              <a:gd name="T84" fmla="*/ 118 w 743"/>
              <a:gd name="T85" fmla="*/ 209 h 769"/>
              <a:gd name="T86" fmla="*/ 626 w 743"/>
              <a:gd name="T87" fmla="*/ 209 h 769"/>
              <a:gd name="T88" fmla="*/ 626 w 743"/>
              <a:gd name="T89" fmla="*/ 53 h 769"/>
              <a:gd name="T90" fmla="*/ 688 w 743"/>
              <a:gd name="T91" fmla="*/ 53 h 769"/>
              <a:gd name="T92" fmla="*/ 626 w 743"/>
              <a:gd name="T93" fmla="*/ 20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3" h="769">
                <a:moveTo>
                  <a:pt x="743" y="27"/>
                </a:moveTo>
                <a:cubicBezTo>
                  <a:pt x="743" y="20"/>
                  <a:pt x="741" y="13"/>
                  <a:pt x="736" y="8"/>
                </a:cubicBezTo>
                <a:cubicBezTo>
                  <a:pt x="731" y="3"/>
                  <a:pt x="724" y="0"/>
                  <a:pt x="717" y="0"/>
                </a:cubicBezTo>
                <a:lnTo>
                  <a:pt x="599" y="0"/>
                </a:lnTo>
                <a:cubicBezTo>
                  <a:pt x="596" y="0"/>
                  <a:pt x="594" y="0"/>
                  <a:pt x="591" y="1"/>
                </a:cubicBezTo>
                <a:lnTo>
                  <a:pt x="569" y="1"/>
                </a:lnTo>
                <a:cubicBezTo>
                  <a:pt x="565" y="1"/>
                  <a:pt x="560" y="1"/>
                  <a:pt x="555" y="2"/>
                </a:cubicBezTo>
                <a:lnTo>
                  <a:pt x="184" y="2"/>
                </a:lnTo>
                <a:cubicBezTo>
                  <a:pt x="179" y="1"/>
                  <a:pt x="175" y="1"/>
                  <a:pt x="171" y="1"/>
                </a:cubicBezTo>
                <a:lnTo>
                  <a:pt x="152" y="1"/>
                </a:lnTo>
                <a:cubicBezTo>
                  <a:pt x="149" y="0"/>
                  <a:pt x="147" y="0"/>
                  <a:pt x="144" y="0"/>
                </a:cubicBezTo>
                <a:lnTo>
                  <a:pt x="26" y="0"/>
                </a:lnTo>
                <a:cubicBezTo>
                  <a:pt x="19" y="0"/>
                  <a:pt x="13" y="3"/>
                  <a:pt x="8" y="8"/>
                </a:cubicBezTo>
                <a:cubicBezTo>
                  <a:pt x="2" y="13"/>
                  <a:pt x="0" y="20"/>
                  <a:pt x="0" y="27"/>
                </a:cubicBezTo>
                <a:cubicBezTo>
                  <a:pt x="0" y="36"/>
                  <a:pt x="3" y="239"/>
                  <a:pt x="118" y="266"/>
                </a:cubicBezTo>
                <a:lnTo>
                  <a:pt x="118" y="267"/>
                </a:lnTo>
                <a:cubicBezTo>
                  <a:pt x="118" y="268"/>
                  <a:pt x="118" y="269"/>
                  <a:pt x="118" y="270"/>
                </a:cubicBezTo>
                <a:cubicBezTo>
                  <a:pt x="123" y="394"/>
                  <a:pt x="220" y="497"/>
                  <a:pt x="342" y="511"/>
                </a:cubicBezTo>
                <a:lnTo>
                  <a:pt x="342" y="713"/>
                </a:lnTo>
                <a:lnTo>
                  <a:pt x="242" y="713"/>
                </a:lnTo>
                <a:cubicBezTo>
                  <a:pt x="234" y="713"/>
                  <a:pt x="228" y="719"/>
                  <a:pt x="228" y="727"/>
                </a:cubicBezTo>
                <a:lnTo>
                  <a:pt x="228" y="756"/>
                </a:lnTo>
                <a:cubicBezTo>
                  <a:pt x="228" y="763"/>
                  <a:pt x="234" y="769"/>
                  <a:pt x="242" y="769"/>
                </a:cubicBezTo>
                <a:lnTo>
                  <a:pt x="498" y="769"/>
                </a:lnTo>
                <a:cubicBezTo>
                  <a:pt x="505" y="769"/>
                  <a:pt x="511" y="763"/>
                  <a:pt x="511" y="756"/>
                </a:cubicBezTo>
                <a:lnTo>
                  <a:pt x="511" y="727"/>
                </a:lnTo>
                <a:cubicBezTo>
                  <a:pt x="511" y="719"/>
                  <a:pt x="505" y="713"/>
                  <a:pt x="498" y="713"/>
                </a:cubicBezTo>
                <a:lnTo>
                  <a:pt x="398" y="713"/>
                </a:lnTo>
                <a:lnTo>
                  <a:pt x="398" y="511"/>
                </a:lnTo>
                <a:cubicBezTo>
                  <a:pt x="519" y="498"/>
                  <a:pt x="612" y="401"/>
                  <a:pt x="621" y="279"/>
                </a:cubicBezTo>
                <a:cubicBezTo>
                  <a:pt x="622" y="277"/>
                  <a:pt x="623" y="274"/>
                  <a:pt x="623" y="271"/>
                </a:cubicBezTo>
                <a:lnTo>
                  <a:pt x="623" y="266"/>
                </a:lnTo>
                <a:cubicBezTo>
                  <a:pt x="740" y="242"/>
                  <a:pt x="743" y="36"/>
                  <a:pt x="743" y="27"/>
                </a:cubicBezTo>
                <a:close/>
                <a:moveTo>
                  <a:pt x="370" y="457"/>
                </a:moveTo>
                <a:cubicBezTo>
                  <a:pt x="262" y="457"/>
                  <a:pt x="174" y="369"/>
                  <a:pt x="174" y="261"/>
                </a:cubicBezTo>
                <a:lnTo>
                  <a:pt x="174" y="58"/>
                </a:lnTo>
                <a:lnTo>
                  <a:pt x="566" y="58"/>
                </a:lnTo>
                <a:lnTo>
                  <a:pt x="566" y="261"/>
                </a:lnTo>
                <a:cubicBezTo>
                  <a:pt x="566" y="369"/>
                  <a:pt x="478" y="457"/>
                  <a:pt x="370" y="457"/>
                </a:cubicBezTo>
                <a:close/>
                <a:moveTo>
                  <a:pt x="118" y="209"/>
                </a:moveTo>
                <a:cubicBezTo>
                  <a:pt x="73" y="184"/>
                  <a:pt x="59" y="98"/>
                  <a:pt x="55" y="53"/>
                </a:cubicBezTo>
                <a:lnTo>
                  <a:pt x="118" y="53"/>
                </a:lnTo>
                <a:lnTo>
                  <a:pt x="118" y="209"/>
                </a:lnTo>
                <a:close/>
                <a:moveTo>
                  <a:pt x="626" y="209"/>
                </a:moveTo>
                <a:lnTo>
                  <a:pt x="626" y="53"/>
                </a:lnTo>
                <a:lnTo>
                  <a:pt x="688" y="53"/>
                </a:lnTo>
                <a:cubicBezTo>
                  <a:pt x="684" y="98"/>
                  <a:pt x="670" y="184"/>
                  <a:pt x="626" y="20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28" name="椭圆 29"/>
          <p:cNvSpPr/>
          <p:nvPr/>
        </p:nvSpPr>
        <p:spPr>
          <a:xfrm>
            <a:off x="4054679" y="3835717"/>
            <a:ext cx="404935" cy="444010"/>
          </a:xfrm>
          <a:custGeom>
            <a:avLst/>
            <a:gdLst>
              <a:gd name="connsiteX0" fmla="*/ 257952 w 552598"/>
              <a:gd name="connsiteY0" fmla="*/ 238897 h 605921"/>
              <a:gd name="connsiteX1" fmla="*/ 252845 w 552598"/>
              <a:gd name="connsiteY1" fmla="*/ 243996 h 605921"/>
              <a:gd name="connsiteX2" fmla="*/ 252845 w 552598"/>
              <a:gd name="connsiteY2" fmla="*/ 308986 h 605921"/>
              <a:gd name="connsiteX3" fmla="*/ 228056 w 552598"/>
              <a:gd name="connsiteY3" fmla="*/ 308986 h 605921"/>
              <a:gd name="connsiteX4" fmla="*/ 225642 w 552598"/>
              <a:gd name="connsiteY4" fmla="*/ 314085 h 605921"/>
              <a:gd name="connsiteX5" fmla="*/ 273271 w 552598"/>
              <a:gd name="connsiteY5" fmla="*/ 372123 h 605921"/>
              <a:gd name="connsiteX6" fmla="*/ 279306 w 552598"/>
              <a:gd name="connsiteY6" fmla="*/ 372123 h 605921"/>
              <a:gd name="connsiteX7" fmla="*/ 327027 w 552598"/>
              <a:gd name="connsiteY7" fmla="*/ 314085 h 605921"/>
              <a:gd name="connsiteX8" fmla="*/ 324520 w 552598"/>
              <a:gd name="connsiteY8" fmla="*/ 308986 h 605921"/>
              <a:gd name="connsiteX9" fmla="*/ 299731 w 552598"/>
              <a:gd name="connsiteY9" fmla="*/ 308986 h 605921"/>
              <a:gd name="connsiteX10" fmla="*/ 299731 w 552598"/>
              <a:gd name="connsiteY10" fmla="*/ 243996 h 605921"/>
              <a:gd name="connsiteX11" fmla="*/ 294718 w 552598"/>
              <a:gd name="connsiteY11" fmla="*/ 238897 h 605921"/>
              <a:gd name="connsiteX12" fmla="*/ 260737 w 552598"/>
              <a:gd name="connsiteY12" fmla="*/ 130146 h 605921"/>
              <a:gd name="connsiteX13" fmla="*/ 291932 w 552598"/>
              <a:gd name="connsiteY13" fmla="*/ 130146 h 605921"/>
              <a:gd name="connsiteX14" fmla="*/ 303445 w 552598"/>
              <a:gd name="connsiteY14" fmla="*/ 141642 h 605921"/>
              <a:gd name="connsiteX15" fmla="*/ 303445 w 552598"/>
              <a:gd name="connsiteY15" fmla="*/ 167602 h 605921"/>
              <a:gd name="connsiteX16" fmla="*/ 353580 w 552598"/>
              <a:gd name="connsiteY16" fmla="*/ 188369 h 605921"/>
              <a:gd name="connsiteX17" fmla="*/ 371963 w 552598"/>
              <a:gd name="connsiteY17" fmla="*/ 170012 h 605921"/>
              <a:gd name="connsiteX18" fmla="*/ 388118 w 552598"/>
              <a:gd name="connsiteY18" fmla="*/ 170012 h 605921"/>
              <a:gd name="connsiteX19" fmla="*/ 410215 w 552598"/>
              <a:gd name="connsiteY19" fmla="*/ 192077 h 605921"/>
              <a:gd name="connsiteX20" fmla="*/ 410215 w 552598"/>
              <a:gd name="connsiteY20" fmla="*/ 208209 h 605921"/>
              <a:gd name="connsiteX21" fmla="*/ 391832 w 552598"/>
              <a:gd name="connsiteY21" fmla="*/ 226566 h 605921"/>
              <a:gd name="connsiteX22" fmla="*/ 412628 w 552598"/>
              <a:gd name="connsiteY22" fmla="*/ 276630 h 605921"/>
              <a:gd name="connsiteX23" fmla="*/ 438625 w 552598"/>
              <a:gd name="connsiteY23" fmla="*/ 276630 h 605921"/>
              <a:gd name="connsiteX24" fmla="*/ 450137 w 552598"/>
              <a:gd name="connsiteY24" fmla="*/ 288126 h 605921"/>
              <a:gd name="connsiteX25" fmla="*/ 450137 w 552598"/>
              <a:gd name="connsiteY25" fmla="*/ 319277 h 605921"/>
              <a:gd name="connsiteX26" fmla="*/ 438625 w 552598"/>
              <a:gd name="connsiteY26" fmla="*/ 330773 h 605921"/>
              <a:gd name="connsiteX27" fmla="*/ 412628 w 552598"/>
              <a:gd name="connsiteY27" fmla="*/ 330773 h 605921"/>
              <a:gd name="connsiteX28" fmla="*/ 391832 w 552598"/>
              <a:gd name="connsiteY28" fmla="*/ 380838 h 605921"/>
              <a:gd name="connsiteX29" fmla="*/ 410215 w 552598"/>
              <a:gd name="connsiteY29" fmla="*/ 399102 h 605921"/>
              <a:gd name="connsiteX30" fmla="*/ 410215 w 552598"/>
              <a:gd name="connsiteY30" fmla="*/ 415326 h 605921"/>
              <a:gd name="connsiteX31" fmla="*/ 388118 w 552598"/>
              <a:gd name="connsiteY31" fmla="*/ 437299 h 605921"/>
              <a:gd name="connsiteX32" fmla="*/ 371963 w 552598"/>
              <a:gd name="connsiteY32" fmla="*/ 437299 h 605921"/>
              <a:gd name="connsiteX33" fmla="*/ 353580 w 552598"/>
              <a:gd name="connsiteY33" fmla="*/ 419035 h 605921"/>
              <a:gd name="connsiteX34" fmla="*/ 303445 w 552598"/>
              <a:gd name="connsiteY34" fmla="*/ 439802 h 605921"/>
              <a:gd name="connsiteX35" fmla="*/ 303445 w 552598"/>
              <a:gd name="connsiteY35" fmla="*/ 465761 h 605921"/>
              <a:gd name="connsiteX36" fmla="*/ 291932 w 552598"/>
              <a:gd name="connsiteY36" fmla="*/ 477257 h 605921"/>
              <a:gd name="connsiteX37" fmla="*/ 260737 w 552598"/>
              <a:gd name="connsiteY37" fmla="*/ 477257 h 605921"/>
              <a:gd name="connsiteX38" fmla="*/ 249224 w 552598"/>
              <a:gd name="connsiteY38" fmla="*/ 465761 h 605921"/>
              <a:gd name="connsiteX39" fmla="*/ 249224 w 552598"/>
              <a:gd name="connsiteY39" fmla="*/ 439802 h 605921"/>
              <a:gd name="connsiteX40" fmla="*/ 199089 w 552598"/>
              <a:gd name="connsiteY40" fmla="*/ 419035 h 605921"/>
              <a:gd name="connsiteX41" fmla="*/ 180799 w 552598"/>
              <a:gd name="connsiteY41" fmla="*/ 437299 h 605921"/>
              <a:gd name="connsiteX42" fmla="*/ 164551 w 552598"/>
              <a:gd name="connsiteY42" fmla="*/ 437299 h 605921"/>
              <a:gd name="connsiteX43" fmla="*/ 142547 w 552598"/>
              <a:gd name="connsiteY43" fmla="*/ 415326 h 605921"/>
              <a:gd name="connsiteX44" fmla="*/ 142547 w 552598"/>
              <a:gd name="connsiteY44" fmla="*/ 399102 h 605921"/>
              <a:gd name="connsiteX45" fmla="*/ 160837 w 552598"/>
              <a:gd name="connsiteY45" fmla="*/ 380838 h 605921"/>
              <a:gd name="connsiteX46" fmla="*/ 140041 w 552598"/>
              <a:gd name="connsiteY46" fmla="*/ 330773 h 605921"/>
              <a:gd name="connsiteX47" fmla="*/ 114044 w 552598"/>
              <a:gd name="connsiteY47" fmla="*/ 330773 h 605921"/>
              <a:gd name="connsiteX48" fmla="*/ 102532 w 552598"/>
              <a:gd name="connsiteY48" fmla="*/ 319277 h 605921"/>
              <a:gd name="connsiteX49" fmla="*/ 102532 w 552598"/>
              <a:gd name="connsiteY49" fmla="*/ 288126 h 605921"/>
              <a:gd name="connsiteX50" fmla="*/ 114044 w 552598"/>
              <a:gd name="connsiteY50" fmla="*/ 276630 h 605921"/>
              <a:gd name="connsiteX51" fmla="*/ 140041 w 552598"/>
              <a:gd name="connsiteY51" fmla="*/ 276630 h 605921"/>
              <a:gd name="connsiteX52" fmla="*/ 160837 w 552598"/>
              <a:gd name="connsiteY52" fmla="*/ 226566 h 605921"/>
              <a:gd name="connsiteX53" fmla="*/ 142547 w 552598"/>
              <a:gd name="connsiteY53" fmla="*/ 208209 h 605921"/>
              <a:gd name="connsiteX54" fmla="*/ 142547 w 552598"/>
              <a:gd name="connsiteY54" fmla="*/ 192077 h 605921"/>
              <a:gd name="connsiteX55" fmla="*/ 164551 w 552598"/>
              <a:gd name="connsiteY55" fmla="*/ 170012 h 605921"/>
              <a:gd name="connsiteX56" fmla="*/ 180799 w 552598"/>
              <a:gd name="connsiteY56" fmla="*/ 170012 h 605921"/>
              <a:gd name="connsiteX57" fmla="*/ 199089 w 552598"/>
              <a:gd name="connsiteY57" fmla="*/ 188369 h 605921"/>
              <a:gd name="connsiteX58" fmla="*/ 249224 w 552598"/>
              <a:gd name="connsiteY58" fmla="*/ 167602 h 605921"/>
              <a:gd name="connsiteX59" fmla="*/ 249224 w 552598"/>
              <a:gd name="connsiteY59" fmla="*/ 141642 h 605921"/>
              <a:gd name="connsiteX60" fmla="*/ 260737 w 552598"/>
              <a:gd name="connsiteY60" fmla="*/ 130146 h 605921"/>
              <a:gd name="connsiteX61" fmla="*/ 438507 w 552598"/>
              <a:gd name="connsiteY61" fmla="*/ 79551 h 605921"/>
              <a:gd name="connsiteX62" fmla="*/ 552598 w 552598"/>
              <a:gd name="connsiteY62" fmla="*/ 302952 h 605921"/>
              <a:gd name="connsiteX63" fmla="*/ 276329 w 552598"/>
              <a:gd name="connsiteY63" fmla="*/ 578821 h 605921"/>
              <a:gd name="connsiteX64" fmla="*/ 276329 w 552598"/>
              <a:gd name="connsiteY64" fmla="*/ 602737 h 605921"/>
              <a:gd name="connsiteX65" fmla="*/ 271316 w 552598"/>
              <a:gd name="connsiteY65" fmla="*/ 605332 h 605921"/>
              <a:gd name="connsiteX66" fmla="*/ 206426 w 552598"/>
              <a:gd name="connsiteY66" fmla="*/ 560837 h 605921"/>
              <a:gd name="connsiteX67" fmla="*/ 206426 w 552598"/>
              <a:gd name="connsiteY67" fmla="*/ 555553 h 605921"/>
              <a:gd name="connsiteX68" fmla="*/ 271316 w 552598"/>
              <a:gd name="connsiteY68" fmla="*/ 511059 h 605921"/>
              <a:gd name="connsiteX69" fmla="*/ 276329 w 552598"/>
              <a:gd name="connsiteY69" fmla="*/ 513654 h 605921"/>
              <a:gd name="connsiteX70" fmla="*/ 276329 w 552598"/>
              <a:gd name="connsiteY70" fmla="*/ 537663 h 605921"/>
              <a:gd name="connsiteX71" fmla="*/ 511381 w 552598"/>
              <a:gd name="connsiteY71" fmla="*/ 302952 h 605921"/>
              <a:gd name="connsiteX72" fmla="*/ 414278 w 552598"/>
              <a:gd name="connsiteY72" fmla="*/ 112830 h 605921"/>
              <a:gd name="connsiteX73" fmla="*/ 281414 w 552598"/>
              <a:gd name="connsiteY73" fmla="*/ 589 h 605921"/>
              <a:gd name="connsiteX74" fmla="*/ 346313 w 552598"/>
              <a:gd name="connsiteY74" fmla="*/ 45086 h 605921"/>
              <a:gd name="connsiteX75" fmla="*/ 346313 w 552598"/>
              <a:gd name="connsiteY75" fmla="*/ 50277 h 605921"/>
              <a:gd name="connsiteX76" fmla="*/ 281414 w 552598"/>
              <a:gd name="connsiteY76" fmla="*/ 94775 h 605921"/>
              <a:gd name="connsiteX77" fmla="*/ 276308 w 552598"/>
              <a:gd name="connsiteY77" fmla="*/ 92179 h 605921"/>
              <a:gd name="connsiteX78" fmla="*/ 276308 w 552598"/>
              <a:gd name="connsiteY78" fmla="*/ 68262 h 605921"/>
              <a:gd name="connsiteX79" fmla="*/ 41223 w 552598"/>
              <a:gd name="connsiteY79" fmla="*/ 303077 h 605921"/>
              <a:gd name="connsiteX80" fmla="*/ 138432 w 552598"/>
              <a:gd name="connsiteY80" fmla="*/ 493302 h 605921"/>
              <a:gd name="connsiteX81" fmla="*/ 114200 w 552598"/>
              <a:gd name="connsiteY81" fmla="*/ 526582 h 605921"/>
              <a:gd name="connsiteX82" fmla="*/ 0 w 552598"/>
              <a:gd name="connsiteY82" fmla="*/ 303077 h 605921"/>
              <a:gd name="connsiteX83" fmla="*/ 276308 w 552598"/>
              <a:gd name="connsiteY83" fmla="*/ 27195 h 605921"/>
              <a:gd name="connsiteX84" fmla="*/ 276308 w 552598"/>
              <a:gd name="connsiteY84" fmla="*/ 3185 h 605921"/>
              <a:gd name="connsiteX85" fmla="*/ 281414 w 552598"/>
              <a:gd name="connsiteY85" fmla="*/ 589 h 60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52598" h="605921">
                <a:moveTo>
                  <a:pt x="257952" y="238897"/>
                </a:moveTo>
                <a:cubicBezTo>
                  <a:pt x="255074" y="238897"/>
                  <a:pt x="252845" y="241122"/>
                  <a:pt x="252845" y="243996"/>
                </a:cubicBezTo>
                <a:lnTo>
                  <a:pt x="252845" y="308986"/>
                </a:lnTo>
                <a:lnTo>
                  <a:pt x="228056" y="308986"/>
                </a:lnTo>
                <a:cubicBezTo>
                  <a:pt x="225364" y="308986"/>
                  <a:pt x="223878" y="311953"/>
                  <a:pt x="225642" y="314085"/>
                </a:cubicBezTo>
                <a:lnTo>
                  <a:pt x="273271" y="372123"/>
                </a:lnTo>
                <a:cubicBezTo>
                  <a:pt x="274849" y="373977"/>
                  <a:pt x="277727" y="373977"/>
                  <a:pt x="279306" y="372123"/>
                </a:cubicBezTo>
                <a:lnTo>
                  <a:pt x="327027" y="314085"/>
                </a:lnTo>
                <a:cubicBezTo>
                  <a:pt x="328605" y="311953"/>
                  <a:pt x="327213" y="308894"/>
                  <a:pt x="324520" y="308986"/>
                </a:cubicBezTo>
                <a:lnTo>
                  <a:pt x="299731" y="308986"/>
                </a:lnTo>
                <a:lnTo>
                  <a:pt x="299731" y="243996"/>
                </a:lnTo>
                <a:cubicBezTo>
                  <a:pt x="299731" y="241122"/>
                  <a:pt x="297503" y="238897"/>
                  <a:pt x="294718" y="238897"/>
                </a:cubicBezTo>
                <a:close/>
                <a:moveTo>
                  <a:pt x="260737" y="130146"/>
                </a:moveTo>
                <a:lnTo>
                  <a:pt x="291932" y="130146"/>
                </a:lnTo>
                <a:cubicBezTo>
                  <a:pt x="298431" y="130146"/>
                  <a:pt x="303445" y="135338"/>
                  <a:pt x="303445" y="141642"/>
                </a:cubicBezTo>
                <a:lnTo>
                  <a:pt x="303445" y="167602"/>
                </a:lnTo>
                <a:cubicBezTo>
                  <a:pt x="321642" y="171125"/>
                  <a:pt x="338632" y="178356"/>
                  <a:pt x="353580" y="188369"/>
                </a:cubicBezTo>
                <a:lnTo>
                  <a:pt x="371963" y="170012"/>
                </a:lnTo>
                <a:cubicBezTo>
                  <a:pt x="376420" y="165562"/>
                  <a:pt x="383661" y="165562"/>
                  <a:pt x="388118" y="170012"/>
                </a:cubicBezTo>
                <a:lnTo>
                  <a:pt x="410215" y="192077"/>
                </a:lnTo>
                <a:cubicBezTo>
                  <a:pt x="414671" y="196528"/>
                  <a:pt x="414671" y="203759"/>
                  <a:pt x="410215" y="208209"/>
                </a:cubicBezTo>
                <a:lnTo>
                  <a:pt x="391832" y="226566"/>
                </a:lnTo>
                <a:cubicBezTo>
                  <a:pt x="401859" y="241400"/>
                  <a:pt x="409100" y="258459"/>
                  <a:pt x="412628" y="276630"/>
                </a:cubicBezTo>
                <a:lnTo>
                  <a:pt x="438625" y="276630"/>
                </a:lnTo>
                <a:cubicBezTo>
                  <a:pt x="445124" y="276630"/>
                  <a:pt x="450137" y="281822"/>
                  <a:pt x="450137" y="288126"/>
                </a:cubicBezTo>
                <a:lnTo>
                  <a:pt x="450137" y="319277"/>
                </a:lnTo>
                <a:cubicBezTo>
                  <a:pt x="450137" y="325674"/>
                  <a:pt x="444938" y="330773"/>
                  <a:pt x="438625" y="330773"/>
                </a:cubicBezTo>
                <a:lnTo>
                  <a:pt x="412628" y="330773"/>
                </a:lnTo>
                <a:cubicBezTo>
                  <a:pt x="409100" y="348945"/>
                  <a:pt x="401859" y="365818"/>
                  <a:pt x="391832" y="380838"/>
                </a:cubicBezTo>
                <a:lnTo>
                  <a:pt x="410215" y="399102"/>
                </a:lnTo>
                <a:cubicBezTo>
                  <a:pt x="414671" y="403552"/>
                  <a:pt x="414671" y="410876"/>
                  <a:pt x="410215" y="415326"/>
                </a:cubicBezTo>
                <a:lnTo>
                  <a:pt x="388118" y="437299"/>
                </a:lnTo>
                <a:cubicBezTo>
                  <a:pt x="383661" y="441749"/>
                  <a:pt x="376420" y="441749"/>
                  <a:pt x="371963" y="437299"/>
                </a:cubicBezTo>
                <a:lnTo>
                  <a:pt x="353580" y="419035"/>
                </a:lnTo>
                <a:cubicBezTo>
                  <a:pt x="338725" y="429047"/>
                  <a:pt x="321642" y="436186"/>
                  <a:pt x="303445" y="439802"/>
                </a:cubicBezTo>
                <a:lnTo>
                  <a:pt x="303445" y="465761"/>
                </a:lnTo>
                <a:cubicBezTo>
                  <a:pt x="303445" y="472158"/>
                  <a:pt x="298246" y="477257"/>
                  <a:pt x="291932" y="477257"/>
                </a:cubicBezTo>
                <a:lnTo>
                  <a:pt x="260737" y="477257"/>
                </a:lnTo>
                <a:cubicBezTo>
                  <a:pt x="254331" y="477257"/>
                  <a:pt x="249224" y="472065"/>
                  <a:pt x="249224" y="465761"/>
                </a:cubicBezTo>
                <a:lnTo>
                  <a:pt x="249224" y="439802"/>
                </a:lnTo>
                <a:cubicBezTo>
                  <a:pt x="231027" y="436186"/>
                  <a:pt x="214130" y="429047"/>
                  <a:pt x="199089" y="419035"/>
                </a:cubicBezTo>
                <a:lnTo>
                  <a:pt x="180799" y="437299"/>
                </a:lnTo>
                <a:cubicBezTo>
                  <a:pt x="176342" y="441749"/>
                  <a:pt x="169008" y="441749"/>
                  <a:pt x="164551" y="437299"/>
                </a:cubicBezTo>
                <a:lnTo>
                  <a:pt x="142547" y="415326"/>
                </a:lnTo>
                <a:cubicBezTo>
                  <a:pt x="138091" y="410876"/>
                  <a:pt x="138091" y="403552"/>
                  <a:pt x="142547" y="399102"/>
                </a:cubicBezTo>
                <a:lnTo>
                  <a:pt x="160837" y="380838"/>
                </a:lnTo>
                <a:cubicBezTo>
                  <a:pt x="150810" y="366004"/>
                  <a:pt x="143661" y="348945"/>
                  <a:pt x="140041" y="330773"/>
                </a:cubicBezTo>
                <a:lnTo>
                  <a:pt x="114044" y="330773"/>
                </a:lnTo>
                <a:cubicBezTo>
                  <a:pt x="107638" y="330773"/>
                  <a:pt x="102532" y="325582"/>
                  <a:pt x="102532" y="319277"/>
                </a:cubicBezTo>
                <a:lnTo>
                  <a:pt x="102532" y="288126"/>
                </a:lnTo>
                <a:cubicBezTo>
                  <a:pt x="102532" y="281636"/>
                  <a:pt x="107731" y="276630"/>
                  <a:pt x="114044" y="276630"/>
                </a:cubicBezTo>
                <a:lnTo>
                  <a:pt x="140041" y="276630"/>
                </a:lnTo>
                <a:cubicBezTo>
                  <a:pt x="143661" y="258459"/>
                  <a:pt x="150810" y="241492"/>
                  <a:pt x="160837" y="226566"/>
                </a:cubicBezTo>
                <a:lnTo>
                  <a:pt x="142547" y="208209"/>
                </a:lnTo>
                <a:cubicBezTo>
                  <a:pt x="138091" y="203759"/>
                  <a:pt x="138091" y="196528"/>
                  <a:pt x="142547" y="192077"/>
                </a:cubicBezTo>
                <a:lnTo>
                  <a:pt x="164551" y="170012"/>
                </a:lnTo>
                <a:cubicBezTo>
                  <a:pt x="169008" y="165562"/>
                  <a:pt x="176342" y="165562"/>
                  <a:pt x="180799" y="170012"/>
                </a:cubicBezTo>
                <a:lnTo>
                  <a:pt x="199089" y="188369"/>
                </a:lnTo>
                <a:cubicBezTo>
                  <a:pt x="213944" y="178356"/>
                  <a:pt x="231027" y="171125"/>
                  <a:pt x="249224" y="167602"/>
                </a:cubicBezTo>
                <a:lnTo>
                  <a:pt x="249224" y="141642"/>
                </a:lnTo>
                <a:cubicBezTo>
                  <a:pt x="249224" y="135153"/>
                  <a:pt x="254424" y="130146"/>
                  <a:pt x="260737" y="130146"/>
                </a:cubicBezTo>
                <a:close/>
                <a:moveTo>
                  <a:pt x="438507" y="79551"/>
                </a:moveTo>
                <a:cubicBezTo>
                  <a:pt x="510081" y="131462"/>
                  <a:pt x="552598" y="214890"/>
                  <a:pt x="552598" y="302952"/>
                </a:cubicBezTo>
                <a:cubicBezTo>
                  <a:pt x="552598" y="455069"/>
                  <a:pt x="428760" y="578821"/>
                  <a:pt x="276329" y="578821"/>
                </a:cubicBezTo>
                <a:lnTo>
                  <a:pt x="276329" y="602737"/>
                </a:lnTo>
                <a:cubicBezTo>
                  <a:pt x="276329" y="605332"/>
                  <a:pt x="273358" y="606815"/>
                  <a:pt x="271316" y="605332"/>
                </a:cubicBezTo>
                <a:lnTo>
                  <a:pt x="206426" y="560837"/>
                </a:lnTo>
                <a:cubicBezTo>
                  <a:pt x="204569" y="559539"/>
                  <a:pt x="204569" y="556759"/>
                  <a:pt x="206426" y="555553"/>
                </a:cubicBezTo>
                <a:lnTo>
                  <a:pt x="271316" y="511059"/>
                </a:lnTo>
                <a:cubicBezTo>
                  <a:pt x="273544" y="509575"/>
                  <a:pt x="276329" y="511059"/>
                  <a:pt x="276329" y="513654"/>
                </a:cubicBezTo>
                <a:lnTo>
                  <a:pt x="276329" y="537663"/>
                </a:lnTo>
                <a:cubicBezTo>
                  <a:pt x="405923" y="537663"/>
                  <a:pt x="511381" y="432358"/>
                  <a:pt x="511381" y="302952"/>
                </a:cubicBezTo>
                <a:cubicBezTo>
                  <a:pt x="511381" y="228053"/>
                  <a:pt x="475176" y="156954"/>
                  <a:pt x="414278" y="112830"/>
                </a:cubicBezTo>
                <a:close/>
                <a:moveTo>
                  <a:pt x="281414" y="589"/>
                </a:moveTo>
                <a:lnTo>
                  <a:pt x="346313" y="45086"/>
                </a:lnTo>
                <a:cubicBezTo>
                  <a:pt x="348170" y="46384"/>
                  <a:pt x="348170" y="49072"/>
                  <a:pt x="346313" y="50277"/>
                </a:cubicBezTo>
                <a:lnTo>
                  <a:pt x="281414" y="94775"/>
                </a:lnTo>
                <a:cubicBezTo>
                  <a:pt x="279186" y="96258"/>
                  <a:pt x="276308" y="94775"/>
                  <a:pt x="276308" y="92179"/>
                </a:cubicBezTo>
                <a:lnTo>
                  <a:pt x="276308" y="68262"/>
                </a:lnTo>
                <a:cubicBezTo>
                  <a:pt x="146695" y="68262"/>
                  <a:pt x="41223" y="173665"/>
                  <a:pt x="41223" y="303077"/>
                </a:cubicBezTo>
                <a:cubicBezTo>
                  <a:pt x="41223" y="377980"/>
                  <a:pt x="77526" y="449176"/>
                  <a:pt x="138432" y="493302"/>
                </a:cubicBezTo>
                <a:lnTo>
                  <a:pt x="114200" y="526582"/>
                </a:lnTo>
                <a:cubicBezTo>
                  <a:pt x="42709" y="474762"/>
                  <a:pt x="0" y="391237"/>
                  <a:pt x="0" y="303077"/>
                </a:cubicBezTo>
                <a:cubicBezTo>
                  <a:pt x="0" y="150953"/>
                  <a:pt x="123948" y="27195"/>
                  <a:pt x="276308" y="27195"/>
                </a:cubicBezTo>
                <a:lnTo>
                  <a:pt x="276308" y="3185"/>
                </a:lnTo>
                <a:cubicBezTo>
                  <a:pt x="276308" y="589"/>
                  <a:pt x="279279" y="-894"/>
                  <a:pt x="281414" y="5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29" name="椭圆 30"/>
          <p:cNvSpPr/>
          <p:nvPr/>
        </p:nvSpPr>
        <p:spPr>
          <a:xfrm>
            <a:off x="7743167" y="3835717"/>
            <a:ext cx="369561" cy="444010"/>
          </a:xfrm>
          <a:custGeom>
            <a:avLst/>
            <a:gdLst>
              <a:gd name="connsiteX0" fmla="*/ 166861 w 505460"/>
              <a:gd name="connsiteY0" fmla="*/ 355015 h 607286"/>
              <a:gd name="connsiteX1" fmla="*/ 421301 w 505460"/>
              <a:gd name="connsiteY1" fmla="*/ 355015 h 607286"/>
              <a:gd name="connsiteX2" fmla="*/ 438634 w 505460"/>
              <a:gd name="connsiteY2" fmla="*/ 372303 h 607286"/>
              <a:gd name="connsiteX3" fmla="*/ 421301 w 505460"/>
              <a:gd name="connsiteY3" fmla="*/ 389592 h 607286"/>
              <a:gd name="connsiteX4" fmla="*/ 166861 w 505460"/>
              <a:gd name="connsiteY4" fmla="*/ 389592 h 607286"/>
              <a:gd name="connsiteX5" fmla="*/ 149528 w 505460"/>
              <a:gd name="connsiteY5" fmla="*/ 372303 h 607286"/>
              <a:gd name="connsiteX6" fmla="*/ 166861 w 505460"/>
              <a:gd name="connsiteY6" fmla="*/ 355015 h 607286"/>
              <a:gd name="connsiteX7" fmla="*/ 166861 w 505460"/>
              <a:gd name="connsiteY7" fmla="*/ 272524 h 607286"/>
              <a:gd name="connsiteX8" fmla="*/ 421301 w 505460"/>
              <a:gd name="connsiteY8" fmla="*/ 272524 h 607286"/>
              <a:gd name="connsiteX9" fmla="*/ 438634 w 505460"/>
              <a:gd name="connsiteY9" fmla="*/ 289813 h 607286"/>
              <a:gd name="connsiteX10" fmla="*/ 421301 w 505460"/>
              <a:gd name="connsiteY10" fmla="*/ 307101 h 607286"/>
              <a:gd name="connsiteX11" fmla="*/ 166861 w 505460"/>
              <a:gd name="connsiteY11" fmla="*/ 307101 h 607286"/>
              <a:gd name="connsiteX12" fmla="*/ 149528 w 505460"/>
              <a:gd name="connsiteY12" fmla="*/ 289813 h 607286"/>
              <a:gd name="connsiteX13" fmla="*/ 166861 w 505460"/>
              <a:gd name="connsiteY13" fmla="*/ 272524 h 607286"/>
              <a:gd name="connsiteX14" fmla="*/ 166861 w 505460"/>
              <a:gd name="connsiteY14" fmla="*/ 190033 h 607286"/>
              <a:gd name="connsiteX15" fmla="*/ 421301 w 505460"/>
              <a:gd name="connsiteY15" fmla="*/ 190033 h 607286"/>
              <a:gd name="connsiteX16" fmla="*/ 438634 w 505460"/>
              <a:gd name="connsiteY16" fmla="*/ 207439 h 607286"/>
              <a:gd name="connsiteX17" fmla="*/ 421301 w 505460"/>
              <a:gd name="connsiteY17" fmla="*/ 224751 h 607286"/>
              <a:gd name="connsiteX18" fmla="*/ 166861 w 505460"/>
              <a:gd name="connsiteY18" fmla="*/ 224751 h 607286"/>
              <a:gd name="connsiteX19" fmla="*/ 149528 w 505460"/>
              <a:gd name="connsiteY19" fmla="*/ 207439 h 607286"/>
              <a:gd name="connsiteX20" fmla="*/ 166861 w 505460"/>
              <a:gd name="connsiteY20" fmla="*/ 190033 h 607286"/>
              <a:gd name="connsiteX21" fmla="*/ 166861 w 505460"/>
              <a:gd name="connsiteY21" fmla="*/ 107612 h 607286"/>
              <a:gd name="connsiteX22" fmla="*/ 421301 w 505460"/>
              <a:gd name="connsiteY22" fmla="*/ 107612 h 607286"/>
              <a:gd name="connsiteX23" fmla="*/ 438634 w 505460"/>
              <a:gd name="connsiteY23" fmla="*/ 124901 h 607286"/>
              <a:gd name="connsiteX24" fmla="*/ 421301 w 505460"/>
              <a:gd name="connsiteY24" fmla="*/ 142189 h 607286"/>
              <a:gd name="connsiteX25" fmla="*/ 166861 w 505460"/>
              <a:gd name="connsiteY25" fmla="*/ 142189 h 607286"/>
              <a:gd name="connsiteX26" fmla="*/ 149528 w 505460"/>
              <a:gd name="connsiteY26" fmla="*/ 124901 h 607286"/>
              <a:gd name="connsiteX27" fmla="*/ 166861 w 505460"/>
              <a:gd name="connsiteY27" fmla="*/ 107612 h 607286"/>
              <a:gd name="connsiteX28" fmla="*/ 43330 w 505460"/>
              <a:gd name="connsiteY28" fmla="*/ 105635 h 607286"/>
              <a:gd name="connsiteX29" fmla="*/ 34664 w 505460"/>
              <a:gd name="connsiteY29" fmla="*/ 114289 h 607286"/>
              <a:gd name="connsiteX30" fmla="*/ 34664 w 505460"/>
              <a:gd name="connsiteY30" fmla="*/ 563922 h 607286"/>
              <a:gd name="connsiteX31" fmla="*/ 43330 w 505460"/>
              <a:gd name="connsiteY31" fmla="*/ 572576 h 607286"/>
              <a:gd name="connsiteX32" fmla="*/ 379237 w 505460"/>
              <a:gd name="connsiteY32" fmla="*/ 572576 h 607286"/>
              <a:gd name="connsiteX33" fmla="*/ 387903 w 505460"/>
              <a:gd name="connsiteY33" fmla="*/ 563922 h 607286"/>
              <a:gd name="connsiteX34" fmla="*/ 387903 w 505460"/>
              <a:gd name="connsiteY34" fmla="*/ 536267 h 607286"/>
              <a:gd name="connsiteX35" fmla="*/ 126223 w 505460"/>
              <a:gd name="connsiteY35" fmla="*/ 536267 h 607286"/>
              <a:gd name="connsiteX36" fmla="*/ 82799 w 505460"/>
              <a:gd name="connsiteY36" fmla="*/ 492997 h 607286"/>
              <a:gd name="connsiteX37" fmla="*/ 82799 w 505460"/>
              <a:gd name="connsiteY37" fmla="*/ 105635 h 607286"/>
              <a:gd name="connsiteX38" fmla="*/ 126223 w 505460"/>
              <a:gd name="connsiteY38" fmla="*/ 34616 h 607286"/>
              <a:gd name="connsiteX39" fmla="*/ 117557 w 505460"/>
              <a:gd name="connsiteY39" fmla="*/ 43270 h 607286"/>
              <a:gd name="connsiteX40" fmla="*/ 117557 w 505460"/>
              <a:gd name="connsiteY40" fmla="*/ 492997 h 607286"/>
              <a:gd name="connsiteX41" fmla="*/ 126223 w 505460"/>
              <a:gd name="connsiteY41" fmla="*/ 501651 h 607286"/>
              <a:gd name="connsiteX42" fmla="*/ 462130 w 505460"/>
              <a:gd name="connsiteY42" fmla="*/ 501651 h 607286"/>
              <a:gd name="connsiteX43" fmla="*/ 470796 w 505460"/>
              <a:gd name="connsiteY43" fmla="*/ 492997 h 607286"/>
              <a:gd name="connsiteX44" fmla="*/ 470796 w 505460"/>
              <a:gd name="connsiteY44" fmla="*/ 43270 h 607286"/>
              <a:gd name="connsiteX45" fmla="*/ 462130 w 505460"/>
              <a:gd name="connsiteY45" fmla="*/ 34616 h 607286"/>
              <a:gd name="connsiteX46" fmla="*/ 126223 w 505460"/>
              <a:gd name="connsiteY46" fmla="*/ 0 h 607286"/>
              <a:gd name="connsiteX47" fmla="*/ 462130 w 505460"/>
              <a:gd name="connsiteY47" fmla="*/ 0 h 607286"/>
              <a:gd name="connsiteX48" fmla="*/ 505460 w 505460"/>
              <a:gd name="connsiteY48" fmla="*/ 43270 h 607286"/>
              <a:gd name="connsiteX49" fmla="*/ 505460 w 505460"/>
              <a:gd name="connsiteY49" fmla="*/ 492997 h 607286"/>
              <a:gd name="connsiteX50" fmla="*/ 462130 w 505460"/>
              <a:gd name="connsiteY50" fmla="*/ 536267 h 607286"/>
              <a:gd name="connsiteX51" fmla="*/ 422661 w 505460"/>
              <a:gd name="connsiteY51" fmla="*/ 536267 h 607286"/>
              <a:gd name="connsiteX52" fmla="*/ 422661 w 505460"/>
              <a:gd name="connsiteY52" fmla="*/ 563922 h 607286"/>
              <a:gd name="connsiteX53" fmla="*/ 379237 w 505460"/>
              <a:gd name="connsiteY53" fmla="*/ 607286 h 607286"/>
              <a:gd name="connsiteX54" fmla="*/ 43330 w 505460"/>
              <a:gd name="connsiteY54" fmla="*/ 607286 h 607286"/>
              <a:gd name="connsiteX55" fmla="*/ 0 w 505460"/>
              <a:gd name="connsiteY55" fmla="*/ 563922 h 607286"/>
              <a:gd name="connsiteX56" fmla="*/ 0 w 505460"/>
              <a:gd name="connsiteY56" fmla="*/ 114289 h 607286"/>
              <a:gd name="connsiteX57" fmla="*/ 43330 w 505460"/>
              <a:gd name="connsiteY57" fmla="*/ 70925 h 607286"/>
              <a:gd name="connsiteX58" fmla="*/ 82799 w 505460"/>
              <a:gd name="connsiteY58" fmla="*/ 70925 h 607286"/>
              <a:gd name="connsiteX59" fmla="*/ 82799 w 505460"/>
              <a:gd name="connsiteY59" fmla="*/ 43270 h 607286"/>
              <a:gd name="connsiteX60" fmla="*/ 126223 w 505460"/>
              <a:gd name="connsiteY60" fmla="*/ 0 h 607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05460" h="607286">
                <a:moveTo>
                  <a:pt x="166861" y="355015"/>
                </a:moveTo>
                <a:lnTo>
                  <a:pt x="421301" y="355015"/>
                </a:lnTo>
                <a:cubicBezTo>
                  <a:pt x="430910" y="355015"/>
                  <a:pt x="438634" y="362720"/>
                  <a:pt x="438634" y="372303"/>
                </a:cubicBezTo>
                <a:cubicBezTo>
                  <a:pt x="438634" y="381793"/>
                  <a:pt x="430910" y="389592"/>
                  <a:pt x="421301" y="389592"/>
                </a:cubicBezTo>
                <a:lnTo>
                  <a:pt x="166861" y="389592"/>
                </a:lnTo>
                <a:cubicBezTo>
                  <a:pt x="157253" y="389592"/>
                  <a:pt x="149528" y="381887"/>
                  <a:pt x="149528" y="372303"/>
                </a:cubicBezTo>
                <a:cubicBezTo>
                  <a:pt x="149528" y="362720"/>
                  <a:pt x="157253" y="355015"/>
                  <a:pt x="166861" y="355015"/>
                </a:cubicBezTo>
                <a:close/>
                <a:moveTo>
                  <a:pt x="166861" y="272524"/>
                </a:moveTo>
                <a:lnTo>
                  <a:pt x="421301" y="272524"/>
                </a:lnTo>
                <a:cubicBezTo>
                  <a:pt x="430910" y="272524"/>
                  <a:pt x="438634" y="280229"/>
                  <a:pt x="438634" y="289813"/>
                </a:cubicBezTo>
                <a:cubicBezTo>
                  <a:pt x="438634" y="299396"/>
                  <a:pt x="430910" y="307101"/>
                  <a:pt x="421301" y="307101"/>
                </a:cubicBezTo>
                <a:lnTo>
                  <a:pt x="166861" y="307101"/>
                </a:lnTo>
                <a:cubicBezTo>
                  <a:pt x="157253" y="307101"/>
                  <a:pt x="149528" y="299396"/>
                  <a:pt x="149528" y="289813"/>
                </a:cubicBezTo>
                <a:cubicBezTo>
                  <a:pt x="149528" y="280229"/>
                  <a:pt x="157253" y="272524"/>
                  <a:pt x="166861" y="272524"/>
                </a:cubicBezTo>
                <a:close/>
                <a:moveTo>
                  <a:pt x="166861" y="190033"/>
                </a:moveTo>
                <a:lnTo>
                  <a:pt x="421301" y="190033"/>
                </a:lnTo>
                <a:cubicBezTo>
                  <a:pt x="430910" y="190033"/>
                  <a:pt x="438634" y="197842"/>
                  <a:pt x="438634" y="207439"/>
                </a:cubicBezTo>
                <a:cubicBezTo>
                  <a:pt x="438634" y="216942"/>
                  <a:pt x="430910" y="224751"/>
                  <a:pt x="421301" y="224751"/>
                </a:cubicBezTo>
                <a:lnTo>
                  <a:pt x="166861" y="224751"/>
                </a:lnTo>
                <a:cubicBezTo>
                  <a:pt x="157253" y="224751"/>
                  <a:pt x="149528" y="216942"/>
                  <a:pt x="149528" y="207439"/>
                </a:cubicBezTo>
                <a:cubicBezTo>
                  <a:pt x="149528" y="197842"/>
                  <a:pt x="157253" y="190033"/>
                  <a:pt x="166861" y="190033"/>
                </a:cubicBezTo>
                <a:close/>
                <a:moveTo>
                  <a:pt x="166861" y="107612"/>
                </a:moveTo>
                <a:lnTo>
                  <a:pt x="421301" y="107612"/>
                </a:lnTo>
                <a:cubicBezTo>
                  <a:pt x="430910" y="107612"/>
                  <a:pt x="438634" y="115317"/>
                  <a:pt x="438634" y="124901"/>
                </a:cubicBezTo>
                <a:cubicBezTo>
                  <a:pt x="438634" y="134484"/>
                  <a:pt x="430910" y="142189"/>
                  <a:pt x="421301" y="142189"/>
                </a:cubicBezTo>
                <a:lnTo>
                  <a:pt x="166861" y="142189"/>
                </a:lnTo>
                <a:cubicBezTo>
                  <a:pt x="157253" y="142189"/>
                  <a:pt x="149528" y="134484"/>
                  <a:pt x="149528" y="124901"/>
                </a:cubicBezTo>
                <a:cubicBezTo>
                  <a:pt x="149528" y="115317"/>
                  <a:pt x="157253" y="107612"/>
                  <a:pt x="166861" y="107612"/>
                </a:cubicBezTo>
                <a:close/>
                <a:moveTo>
                  <a:pt x="43330" y="105635"/>
                </a:moveTo>
                <a:cubicBezTo>
                  <a:pt x="38526" y="105635"/>
                  <a:pt x="34664" y="109492"/>
                  <a:pt x="34664" y="114289"/>
                </a:cubicBezTo>
                <a:lnTo>
                  <a:pt x="34664" y="563922"/>
                </a:lnTo>
                <a:cubicBezTo>
                  <a:pt x="34664" y="568719"/>
                  <a:pt x="38526" y="572576"/>
                  <a:pt x="43330" y="572576"/>
                </a:cubicBezTo>
                <a:lnTo>
                  <a:pt x="379237" y="572576"/>
                </a:lnTo>
                <a:cubicBezTo>
                  <a:pt x="384041" y="572576"/>
                  <a:pt x="387903" y="568719"/>
                  <a:pt x="387903" y="563922"/>
                </a:cubicBezTo>
                <a:lnTo>
                  <a:pt x="387903" y="536267"/>
                </a:lnTo>
                <a:lnTo>
                  <a:pt x="126223" y="536267"/>
                </a:lnTo>
                <a:cubicBezTo>
                  <a:pt x="102297" y="536267"/>
                  <a:pt x="82799" y="516889"/>
                  <a:pt x="82799" y="492997"/>
                </a:cubicBezTo>
                <a:lnTo>
                  <a:pt x="82799" y="105635"/>
                </a:lnTo>
                <a:close/>
                <a:moveTo>
                  <a:pt x="126223" y="34616"/>
                </a:moveTo>
                <a:cubicBezTo>
                  <a:pt x="121419" y="34616"/>
                  <a:pt x="117557" y="38567"/>
                  <a:pt x="117557" y="43270"/>
                </a:cubicBezTo>
                <a:lnTo>
                  <a:pt x="117557" y="492997"/>
                </a:lnTo>
                <a:cubicBezTo>
                  <a:pt x="117557" y="497794"/>
                  <a:pt x="121419" y="501651"/>
                  <a:pt x="126223" y="501651"/>
                </a:cubicBezTo>
                <a:lnTo>
                  <a:pt x="462130" y="501651"/>
                </a:lnTo>
                <a:cubicBezTo>
                  <a:pt x="466840" y="501651"/>
                  <a:pt x="470796" y="497794"/>
                  <a:pt x="470796" y="492997"/>
                </a:cubicBezTo>
                <a:lnTo>
                  <a:pt x="470796" y="43270"/>
                </a:lnTo>
                <a:cubicBezTo>
                  <a:pt x="470796" y="38567"/>
                  <a:pt x="466840" y="34616"/>
                  <a:pt x="462130" y="34616"/>
                </a:cubicBezTo>
                <a:close/>
                <a:moveTo>
                  <a:pt x="126223" y="0"/>
                </a:moveTo>
                <a:lnTo>
                  <a:pt x="462130" y="0"/>
                </a:lnTo>
                <a:cubicBezTo>
                  <a:pt x="485961" y="0"/>
                  <a:pt x="505460" y="19472"/>
                  <a:pt x="505460" y="43270"/>
                </a:cubicBezTo>
                <a:lnTo>
                  <a:pt x="505460" y="492997"/>
                </a:lnTo>
                <a:cubicBezTo>
                  <a:pt x="505460" y="516889"/>
                  <a:pt x="485961" y="536267"/>
                  <a:pt x="462130" y="536267"/>
                </a:cubicBezTo>
                <a:lnTo>
                  <a:pt x="422661" y="536267"/>
                </a:lnTo>
                <a:lnTo>
                  <a:pt x="422661" y="563922"/>
                </a:lnTo>
                <a:cubicBezTo>
                  <a:pt x="422661" y="587815"/>
                  <a:pt x="403163" y="607286"/>
                  <a:pt x="379237" y="607286"/>
                </a:cubicBezTo>
                <a:lnTo>
                  <a:pt x="43330" y="607286"/>
                </a:lnTo>
                <a:cubicBezTo>
                  <a:pt x="19404" y="607286"/>
                  <a:pt x="0" y="587815"/>
                  <a:pt x="0" y="563922"/>
                </a:cubicBezTo>
                <a:lnTo>
                  <a:pt x="0" y="114289"/>
                </a:lnTo>
                <a:cubicBezTo>
                  <a:pt x="0" y="90397"/>
                  <a:pt x="19404" y="70925"/>
                  <a:pt x="43330" y="70925"/>
                </a:cubicBezTo>
                <a:lnTo>
                  <a:pt x="82799" y="70925"/>
                </a:lnTo>
                <a:lnTo>
                  <a:pt x="82799" y="43270"/>
                </a:lnTo>
                <a:cubicBezTo>
                  <a:pt x="82799" y="19472"/>
                  <a:pt x="102297" y="0"/>
                  <a:pt x="1262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字魂36号-正文宋楷" panose="02000000000000000000" pitchFamily="2" charset="-122"/>
              <a:ea typeface="字魂36号-正文宋楷"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cstate="screen"/>
          <a:stretch>
            <a:fillRect/>
          </a:stretch>
        </p:blipFill>
        <p:spPr>
          <a:xfrm>
            <a:off x="1043358" y="1696326"/>
            <a:ext cx="6266447" cy="4177631"/>
          </a:xfrm>
          <a:prstGeom prst="rect">
            <a:avLst/>
          </a:prstGeom>
        </p:spPr>
      </p:pic>
      <p:sp>
        <p:nvSpPr>
          <p:cNvPr id="5" name="矩形 4"/>
          <p:cNvSpPr/>
          <p:nvPr/>
        </p:nvSpPr>
        <p:spPr>
          <a:xfrm>
            <a:off x="5257800" y="2044700"/>
            <a:ext cx="5791200" cy="3489326"/>
          </a:xfrm>
          <a:prstGeom prst="rect">
            <a:avLst/>
          </a:prstGeom>
          <a:solidFill>
            <a:srgbClr val="396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6" name="椭圆 5"/>
          <p:cNvSpPr/>
          <p:nvPr/>
        </p:nvSpPr>
        <p:spPr>
          <a:xfrm>
            <a:off x="5974232" y="2749990"/>
            <a:ext cx="432010" cy="431359"/>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bg1"/>
              </a:solidFill>
              <a:latin typeface="字魂36号-正文宋楷" panose="02000000000000000000" pitchFamily="2" charset="-122"/>
              <a:ea typeface="字魂36号-正文宋楷" panose="02000000000000000000" pitchFamily="2" charset="-122"/>
            </a:endParaRPr>
          </a:p>
        </p:txBody>
      </p:sp>
      <p:sp>
        <p:nvSpPr>
          <p:cNvPr id="7" name="椭圆 6"/>
          <p:cNvSpPr/>
          <p:nvPr/>
        </p:nvSpPr>
        <p:spPr>
          <a:xfrm>
            <a:off x="5974232" y="4096607"/>
            <a:ext cx="432010" cy="419004"/>
          </a:xfrm>
          <a:custGeom>
            <a:avLst/>
            <a:gdLst>
              <a:gd name="connsiteX0" fmla="*/ 35700 w 578738"/>
              <a:gd name="connsiteY0" fmla="*/ 243554 h 561315"/>
              <a:gd name="connsiteX1" fmla="*/ 30383 w 578738"/>
              <a:gd name="connsiteY1" fmla="*/ 254930 h 561315"/>
              <a:gd name="connsiteX2" fmla="*/ 30383 w 578738"/>
              <a:gd name="connsiteY2" fmla="*/ 519604 h 561315"/>
              <a:gd name="connsiteX3" fmla="*/ 35700 w 578738"/>
              <a:gd name="connsiteY3" fmla="*/ 530980 h 561315"/>
              <a:gd name="connsiteX4" fmla="*/ 132926 w 578738"/>
              <a:gd name="connsiteY4" fmla="*/ 530980 h 561315"/>
              <a:gd name="connsiteX5" fmla="*/ 138243 w 578738"/>
              <a:gd name="connsiteY5" fmla="*/ 519604 h 561315"/>
              <a:gd name="connsiteX6" fmla="*/ 138243 w 578738"/>
              <a:gd name="connsiteY6" fmla="*/ 254930 h 561315"/>
              <a:gd name="connsiteX7" fmla="*/ 132926 w 578738"/>
              <a:gd name="connsiteY7" fmla="*/ 243554 h 561315"/>
              <a:gd name="connsiteX8" fmla="*/ 35700 w 578738"/>
              <a:gd name="connsiteY8" fmla="*/ 213219 h 561315"/>
              <a:gd name="connsiteX9" fmla="*/ 132926 w 578738"/>
              <a:gd name="connsiteY9" fmla="*/ 213219 h 561315"/>
              <a:gd name="connsiteX10" fmla="*/ 168626 w 578738"/>
              <a:gd name="connsiteY10" fmla="*/ 254930 h 561315"/>
              <a:gd name="connsiteX11" fmla="*/ 168626 w 578738"/>
              <a:gd name="connsiteY11" fmla="*/ 519604 h 561315"/>
              <a:gd name="connsiteX12" fmla="*/ 132926 w 578738"/>
              <a:gd name="connsiteY12" fmla="*/ 561315 h 561315"/>
              <a:gd name="connsiteX13" fmla="*/ 35700 w 578738"/>
              <a:gd name="connsiteY13" fmla="*/ 561315 h 561315"/>
              <a:gd name="connsiteX14" fmla="*/ 0 w 578738"/>
              <a:gd name="connsiteY14" fmla="*/ 519604 h 561315"/>
              <a:gd name="connsiteX15" fmla="*/ 0 w 578738"/>
              <a:gd name="connsiteY15" fmla="*/ 254930 h 561315"/>
              <a:gd name="connsiteX16" fmla="*/ 35700 w 578738"/>
              <a:gd name="connsiteY16" fmla="*/ 213219 h 561315"/>
              <a:gd name="connsiteX17" fmla="*/ 321281 w 578738"/>
              <a:gd name="connsiteY17" fmla="*/ 30341 h 561315"/>
              <a:gd name="connsiteX18" fmla="*/ 296219 w 578738"/>
              <a:gd name="connsiteY18" fmla="*/ 55373 h 561315"/>
              <a:gd name="connsiteX19" fmla="*/ 296979 w 578738"/>
              <a:gd name="connsiteY19" fmla="*/ 60683 h 561315"/>
              <a:gd name="connsiteX20" fmla="*/ 296979 w 578738"/>
              <a:gd name="connsiteY20" fmla="*/ 65992 h 561315"/>
              <a:gd name="connsiteX21" fmla="*/ 268119 w 578738"/>
              <a:gd name="connsiteY21" fmla="*/ 212389 h 561315"/>
              <a:gd name="connsiteX22" fmla="*/ 263563 w 578738"/>
              <a:gd name="connsiteY22" fmla="*/ 221492 h 561315"/>
              <a:gd name="connsiteX23" fmla="*/ 262044 w 578738"/>
              <a:gd name="connsiteY23" fmla="*/ 223009 h 561315"/>
              <a:gd name="connsiteX24" fmla="*/ 232425 w 578738"/>
              <a:gd name="connsiteY24" fmla="*/ 240455 h 561315"/>
              <a:gd name="connsiteX25" fmla="*/ 230146 w 578738"/>
              <a:gd name="connsiteY25" fmla="*/ 240455 h 561315"/>
              <a:gd name="connsiteX26" fmla="*/ 225590 w 578738"/>
              <a:gd name="connsiteY26" fmla="*/ 240455 h 561315"/>
              <a:gd name="connsiteX27" fmla="*/ 224071 w 578738"/>
              <a:gd name="connsiteY27" fmla="*/ 241214 h 561315"/>
              <a:gd name="connsiteX28" fmla="*/ 211919 w 578738"/>
              <a:gd name="connsiteY28" fmla="*/ 253350 h 561315"/>
              <a:gd name="connsiteX29" fmla="*/ 211919 w 578738"/>
              <a:gd name="connsiteY29" fmla="*/ 518079 h 561315"/>
              <a:gd name="connsiteX30" fmla="*/ 224830 w 578738"/>
              <a:gd name="connsiteY30" fmla="*/ 530974 h 561315"/>
              <a:gd name="connsiteX31" fmla="*/ 521019 w 578738"/>
              <a:gd name="connsiteY31" fmla="*/ 530974 h 561315"/>
              <a:gd name="connsiteX32" fmla="*/ 522538 w 578738"/>
              <a:gd name="connsiteY32" fmla="*/ 530215 h 561315"/>
              <a:gd name="connsiteX33" fmla="*/ 546081 w 578738"/>
              <a:gd name="connsiteY33" fmla="*/ 505942 h 561315"/>
              <a:gd name="connsiteX34" fmla="*/ 522538 w 578738"/>
              <a:gd name="connsiteY34" fmla="*/ 480910 h 561315"/>
              <a:gd name="connsiteX35" fmla="*/ 508108 w 578738"/>
              <a:gd name="connsiteY35" fmla="*/ 465740 h 561315"/>
              <a:gd name="connsiteX36" fmla="*/ 523298 w 578738"/>
              <a:gd name="connsiteY36" fmla="*/ 450569 h 561315"/>
              <a:gd name="connsiteX37" fmla="*/ 548360 w 578738"/>
              <a:gd name="connsiteY37" fmla="*/ 425537 h 561315"/>
              <a:gd name="connsiteX38" fmla="*/ 523298 w 578738"/>
              <a:gd name="connsiteY38" fmla="*/ 401264 h 561315"/>
              <a:gd name="connsiteX39" fmla="*/ 508108 w 578738"/>
              <a:gd name="connsiteY39" fmla="*/ 386094 h 561315"/>
              <a:gd name="connsiteX40" fmla="*/ 523298 w 578738"/>
              <a:gd name="connsiteY40" fmla="*/ 370923 h 561315"/>
              <a:gd name="connsiteX41" fmla="*/ 548360 w 578738"/>
              <a:gd name="connsiteY41" fmla="*/ 345891 h 561315"/>
              <a:gd name="connsiteX42" fmla="*/ 523298 w 578738"/>
              <a:gd name="connsiteY42" fmla="*/ 320860 h 561315"/>
              <a:gd name="connsiteX43" fmla="*/ 508108 w 578738"/>
              <a:gd name="connsiteY43" fmla="*/ 305689 h 561315"/>
              <a:gd name="connsiteX44" fmla="*/ 523298 w 578738"/>
              <a:gd name="connsiteY44" fmla="*/ 290518 h 561315"/>
              <a:gd name="connsiteX45" fmla="*/ 548360 w 578738"/>
              <a:gd name="connsiteY45" fmla="*/ 265487 h 561315"/>
              <a:gd name="connsiteX46" fmla="*/ 523298 w 578738"/>
              <a:gd name="connsiteY46" fmla="*/ 240455 h 561315"/>
              <a:gd name="connsiteX47" fmla="*/ 373684 w 578738"/>
              <a:gd name="connsiteY47" fmla="*/ 240455 h 561315"/>
              <a:gd name="connsiteX48" fmla="*/ 361533 w 578738"/>
              <a:gd name="connsiteY48" fmla="*/ 234387 h 561315"/>
              <a:gd name="connsiteX49" fmla="*/ 360014 w 578738"/>
              <a:gd name="connsiteY49" fmla="*/ 219975 h 561315"/>
              <a:gd name="connsiteX50" fmla="*/ 343306 w 578738"/>
              <a:gd name="connsiteY50" fmla="*/ 42478 h 561315"/>
              <a:gd name="connsiteX51" fmla="*/ 341787 w 578738"/>
              <a:gd name="connsiteY51" fmla="*/ 40961 h 561315"/>
              <a:gd name="connsiteX52" fmla="*/ 321281 w 578738"/>
              <a:gd name="connsiteY52" fmla="*/ 30341 h 561315"/>
              <a:gd name="connsiteX53" fmla="*/ 321281 w 578738"/>
              <a:gd name="connsiteY53" fmla="*/ 0 h 561315"/>
              <a:gd name="connsiteX54" fmla="*/ 365330 w 578738"/>
              <a:gd name="connsiteY54" fmla="*/ 21997 h 561315"/>
              <a:gd name="connsiteX55" fmla="*/ 395708 w 578738"/>
              <a:gd name="connsiteY55" fmla="*/ 210114 h 561315"/>
              <a:gd name="connsiteX56" fmla="*/ 523298 w 578738"/>
              <a:gd name="connsiteY56" fmla="*/ 210114 h 561315"/>
              <a:gd name="connsiteX57" fmla="*/ 562789 w 578738"/>
              <a:gd name="connsiteY57" fmla="*/ 226802 h 561315"/>
              <a:gd name="connsiteX58" fmla="*/ 578738 w 578738"/>
              <a:gd name="connsiteY58" fmla="*/ 265487 h 561315"/>
              <a:gd name="connsiteX59" fmla="*/ 561270 w 578738"/>
              <a:gd name="connsiteY59" fmla="*/ 305689 h 561315"/>
              <a:gd name="connsiteX60" fmla="*/ 578738 w 578738"/>
              <a:gd name="connsiteY60" fmla="*/ 345891 h 561315"/>
              <a:gd name="connsiteX61" fmla="*/ 561270 w 578738"/>
              <a:gd name="connsiteY61" fmla="*/ 386094 h 561315"/>
              <a:gd name="connsiteX62" fmla="*/ 578738 w 578738"/>
              <a:gd name="connsiteY62" fmla="*/ 425537 h 561315"/>
              <a:gd name="connsiteX63" fmla="*/ 560511 w 578738"/>
              <a:gd name="connsiteY63" fmla="*/ 466498 h 561315"/>
              <a:gd name="connsiteX64" fmla="*/ 576460 w 578738"/>
              <a:gd name="connsiteY64" fmla="*/ 505942 h 561315"/>
              <a:gd name="connsiteX65" fmla="*/ 527095 w 578738"/>
              <a:gd name="connsiteY65" fmla="*/ 560556 h 561315"/>
              <a:gd name="connsiteX66" fmla="*/ 523298 w 578738"/>
              <a:gd name="connsiteY66" fmla="*/ 561315 h 561315"/>
              <a:gd name="connsiteX67" fmla="*/ 224830 w 578738"/>
              <a:gd name="connsiteY67" fmla="*/ 561315 h 561315"/>
              <a:gd name="connsiteX68" fmla="*/ 181541 w 578738"/>
              <a:gd name="connsiteY68" fmla="*/ 518079 h 561315"/>
              <a:gd name="connsiteX69" fmla="*/ 181541 w 578738"/>
              <a:gd name="connsiteY69" fmla="*/ 253350 h 561315"/>
              <a:gd name="connsiteX70" fmla="*/ 222552 w 578738"/>
              <a:gd name="connsiteY70" fmla="*/ 210872 h 561315"/>
              <a:gd name="connsiteX71" fmla="*/ 224830 w 578738"/>
              <a:gd name="connsiteY71" fmla="*/ 210114 h 561315"/>
              <a:gd name="connsiteX72" fmla="*/ 229387 w 578738"/>
              <a:gd name="connsiteY72" fmla="*/ 210114 h 561315"/>
              <a:gd name="connsiteX73" fmla="*/ 237741 w 578738"/>
              <a:gd name="connsiteY73" fmla="*/ 205563 h 561315"/>
              <a:gd name="connsiteX74" fmla="*/ 240779 w 578738"/>
              <a:gd name="connsiteY74" fmla="*/ 198736 h 561315"/>
              <a:gd name="connsiteX75" fmla="*/ 266600 w 578738"/>
              <a:gd name="connsiteY75" fmla="*/ 66751 h 561315"/>
              <a:gd name="connsiteX76" fmla="*/ 266600 w 578738"/>
              <a:gd name="connsiteY76" fmla="*/ 60683 h 561315"/>
              <a:gd name="connsiteX77" fmla="*/ 265841 w 578738"/>
              <a:gd name="connsiteY77" fmla="*/ 55373 h 561315"/>
              <a:gd name="connsiteX78" fmla="*/ 321281 w 578738"/>
              <a:gd name="connsiteY78" fmla="*/ 0 h 56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78738" h="561315">
                <a:moveTo>
                  <a:pt x="35700" y="243554"/>
                </a:moveTo>
                <a:cubicBezTo>
                  <a:pt x="34181" y="243554"/>
                  <a:pt x="30383" y="248104"/>
                  <a:pt x="30383" y="254930"/>
                </a:cubicBezTo>
                <a:lnTo>
                  <a:pt x="30383" y="519604"/>
                </a:lnTo>
                <a:cubicBezTo>
                  <a:pt x="30383" y="526430"/>
                  <a:pt x="34181" y="530980"/>
                  <a:pt x="35700" y="530980"/>
                </a:cubicBezTo>
                <a:lnTo>
                  <a:pt x="132926" y="530980"/>
                </a:lnTo>
                <a:cubicBezTo>
                  <a:pt x="134445" y="530980"/>
                  <a:pt x="138243" y="526430"/>
                  <a:pt x="138243" y="519604"/>
                </a:cubicBezTo>
                <a:lnTo>
                  <a:pt x="138243" y="254930"/>
                </a:lnTo>
                <a:cubicBezTo>
                  <a:pt x="138243" y="248104"/>
                  <a:pt x="134445" y="243554"/>
                  <a:pt x="132926" y="243554"/>
                </a:cubicBezTo>
                <a:close/>
                <a:moveTo>
                  <a:pt x="35700" y="213219"/>
                </a:moveTo>
                <a:lnTo>
                  <a:pt x="132926" y="213219"/>
                </a:lnTo>
                <a:cubicBezTo>
                  <a:pt x="152675" y="213219"/>
                  <a:pt x="168626" y="231420"/>
                  <a:pt x="168626" y="254930"/>
                </a:cubicBezTo>
                <a:lnTo>
                  <a:pt x="168626" y="519604"/>
                </a:lnTo>
                <a:cubicBezTo>
                  <a:pt x="168626" y="542356"/>
                  <a:pt x="152675" y="561315"/>
                  <a:pt x="132926" y="561315"/>
                </a:cubicBezTo>
                <a:lnTo>
                  <a:pt x="35700" y="561315"/>
                </a:lnTo>
                <a:cubicBezTo>
                  <a:pt x="15951" y="561315"/>
                  <a:pt x="0" y="542356"/>
                  <a:pt x="0" y="519604"/>
                </a:cubicBezTo>
                <a:lnTo>
                  <a:pt x="0" y="254930"/>
                </a:lnTo>
                <a:cubicBezTo>
                  <a:pt x="0" y="231420"/>
                  <a:pt x="15951" y="213219"/>
                  <a:pt x="35700" y="213219"/>
                </a:cubicBezTo>
                <a:close/>
                <a:moveTo>
                  <a:pt x="321281" y="30341"/>
                </a:moveTo>
                <a:cubicBezTo>
                  <a:pt x="307611" y="30341"/>
                  <a:pt x="296219" y="41719"/>
                  <a:pt x="296219" y="55373"/>
                </a:cubicBezTo>
                <a:cubicBezTo>
                  <a:pt x="296219" y="56890"/>
                  <a:pt x="296979" y="59166"/>
                  <a:pt x="296979" y="60683"/>
                </a:cubicBezTo>
                <a:cubicBezTo>
                  <a:pt x="297738" y="62200"/>
                  <a:pt x="297738" y="64475"/>
                  <a:pt x="296979" y="65992"/>
                </a:cubicBezTo>
                <a:cubicBezTo>
                  <a:pt x="306852" y="119090"/>
                  <a:pt x="287106" y="174463"/>
                  <a:pt x="268119" y="212389"/>
                </a:cubicBezTo>
                <a:cubicBezTo>
                  <a:pt x="266600" y="215424"/>
                  <a:pt x="265081" y="218458"/>
                  <a:pt x="263563" y="221492"/>
                </a:cubicBezTo>
                <a:cubicBezTo>
                  <a:pt x="263563" y="221492"/>
                  <a:pt x="262803" y="222250"/>
                  <a:pt x="262044" y="223009"/>
                </a:cubicBezTo>
                <a:cubicBezTo>
                  <a:pt x="255209" y="232870"/>
                  <a:pt x="244576" y="238938"/>
                  <a:pt x="232425" y="240455"/>
                </a:cubicBezTo>
                <a:cubicBezTo>
                  <a:pt x="231665" y="240455"/>
                  <a:pt x="230906" y="240455"/>
                  <a:pt x="230146" y="240455"/>
                </a:cubicBezTo>
                <a:lnTo>
                  <a:pt x="225590" y="240455"/>
                </a:lnTo>
                <a:cubicBezTo>
                  <a:pt x="225590" y="241214"/>
                  <a:pt x="224830" y="241214"/>
                  <a:pt x="224071" y="241214"/>
                </a:cubicBezTo>
                <a:cubicBezTo>
                  <a:pt x="217236" y="241214"/>
                  <a:pt x="211919" y="246524"/>
                  <a:pt x="211919" y="253350"/>
                </a:cubicBezTo>
                <a:lnTo>
                  <a:pt x="211919" y="518079"/>
                </a:lnTo>
                <a:cubicBezTo>
                  <a:pt x="211919" y="524905"/>
                  <a:pt x="217995" y="530974"/>
                  <a:pt x="224830" y="530974"/>
                </a:cubicBezTo>
                <a:lnTo>
                  <a:pt x="521019" y="530974"/>
                </a:lnTo>
                <a:cubicBezTo>
                  <a:pt x="521779" y="530974"/>
                  <a:pt x="521779" y="530215"/>
                  <a:pt x="522538" y="530215"/>
                </a:cubicBezTo>
                <a:cubicBezTo>
                  <a:pt x="536208" y="530215"/>
                  <a:pt x="546081" y="518837"/>
                  <a:pt x="546081" y="505942"/>
                </a:cubicBezTo>
                <a:cubicBezTo>
                  <a:pt x="546081" y="493047"/>
                  <a:pt x="536208" y="481669"/>
                  <a:pt x="522538" y="480910"/>
                </a:cubicBezTo>
                <a:cubicBezTo>
                  <a:pt x="514943" y="480910"/>
                  <a:pt x="508108" y="474084"/>
                  <a:pt x="508108" y="465740"/>
                </a:cubicBezTo>
                <a:cubicBezTo>
                  <a:pt x="508108" y="457396"/>
                  <a:pt x="514943" y="450569"/>
                  <a:pt x="523298" y="450569"/>
                </a:cubicBezTo>
                <a:cubicBezTo>
                  <a:pt x="536968" y="450569"/>
                  <a:pt x="548360" y="439191"/>
                  <a:pt x="548360" y="425537"/>
                </a:cubicBezTo>
                <a:cubicBezTo>
                  <a:pt x="548360" y="411884"/>
                  <a:pt x="536968" y="401264"/>
                  <a:pt x="523298" y="401264"/>
                </a:cubicBezTo>
                <a:cubicBezTo>
                  <a:pt x="514943" y="401264"/>
                  <a:pt x="508108" y="394438"/>
                  <a:pt x="508108" y="386094"/>
                </a:cubicBezTo>
                <a:cubicBezTo>
                  <a:pt x="508108" y="377750"/>
                  <a:pt x="514943" y="370923"/>
                  <a:pt x="523298" y="370923"/>
                </a:cubicBezTo>
                <a:cubicBezTo>
                  <a:pt x="536968" y="370923"/>
                  <a:pt x="548360" y="359545"/>
                  <a:pt x="548360" y="345891"/>
                </a:cubicBezTo>
                <a:cubicBezTo>
                  <a:pt x="548360" y="332238"/>
                  <a:pt x="536968" y="320860"/>
                  <a:pt x="523298" y="320860"/>
                </a:cubicBezTo>
                <a:cubicBezTo>
                  <a:pt x="514943" y="320860"/>
                  <a:pt x="508108" y="314033"/>
                  <a:pt x="508108" y="305689"/>
                </a:cubicBezTo>
                <a:cubicBezTo>
                  <a:pt x="508108" y="297345"/>
                  <a:pt x="514943" y="290518"/>
                  <a:pt x="523298" y="290518"/>
                </a:cubicBezTo>
                <a:cubicBezTo>
                  <a:pt x="536968" y="290518"/>
                  <a:pt x="548360" y="279140"/>
                  <a:pt x="548360" y="265487"/>
                </a:cubicBezTo>
                <a:cubicBezTo>
                  <a:pt x="548360" y="251833"/>
                  <a:pt x="536968" y="240455"/>
                  <a:pt x="523298" y="240455"/>
                </a:cubicBezTo>
                <a:lnTo>
                  <a:pt x="373684" y="240455"/>
                </a:lnTo>
                <a:cubicBezTo>
                  <a:pt x="369127" y="240455"/>
                  <a:pt x="363811" y="238180"/>
                  <a:pt x="361533" y="234387"/>
                </a:cubicBezTo>
                <a:cubicBezTo>
                  <a:pt x="358495" y="229836"/>
                  <a:pt x="357735" y="224526"/>
                  <a:pt x="360014" y="219975"/>
                </a:cubicBezTo>
                <a:cubicBezTo>
                  <a:pt x="401784" y="120607"/>
                  <a:pt x="349381" y="50822"/>
                  <a:pt x="343306" y="42478"/>
                </a:cubicBezTo>
                <a:cubicBezTo>
                  <a:pt x="342546" y="42478"/>
                  <a:pt x="341787" y="41719"/>
                  <a:pt x="341787" y="40961"/>
                </a:cubicBezTo>
                <a:cubicBezTo>
                  <a:pt x="336471" y="34134"/>
                  <a:pt x="329635" y="30341"/>
                  <a:pt x="321281" y="30341"/>
                </a:cubicBezTo>
                <a:close/>
                <a:moveTo>
                  <a:pt x="321281" y="0"/>
                </a:moveTo>
                <a:cubicBezTo>
                  <a:pt x="338749" y="0"/>
                  <a:pt x="354698" y="8344"/>
                  <a:pt x="365330" y="21997"/>
                </a:cubicBezTo>
                <a:cubicBezTo>
                  <a:pt x="368368" y="25032"/>
                  <a:pt x="431403" y="99368"/>
                  <a:pt x="395708" y="210114"/>
                </a:cubicBezTo>
                <a:lnTo>
                  <a:pt x="523298" y="210114"/>
                </a:lnTo>
                <a:cubicBezTo>
                  <a:pt x="538487" y="210114"/>
                  <a:pt x="552157" y="216182"/>
                  <a:pt x="562789" y="226802"/>
                </a:cubicBezTo>
                <a:cubicBezTo>
                  <a:pt x="572662" y="237421"/>
                  <a:pt x="578738" y="251075"/>
                  <a:pt x="578738" y="265487"/>
                </a:cubicBezTo>
                <a:cubicBezTo>
                  <a:pt x="578738" y="281416"/>
                  <a:pt x="571903" y="295828"/>
                  <a:pt x="561270" y="305689"/>
                </a:cubicBezTo>
                <a:cubicBezTo>
                  <a:pt x="571903" y="315550"/>
                  <a:pt x="578738" y="329962"/>
                  <a:pt x="578738" y="345891"/>
                </a:cubicBezTo>
                <a:cubicBezTo>
                  <a:pt x="578738" y="361821"/>
                  <a:pt x="571903" y="375474"/>
                  <a:pt x="561270" y="386094"/>
                </a:cubicBezTo>
                <a:cubicBezTo>
                  <a:pt x="571903" y="395955"/>
                  <a:pt x="578738" y="410367"/>
                  <a:pt x="578738" y="425537"/>
                </a:cubicBezTo>
                <a:cubicBezTo>
                  <a:pt x="578738" y="442225"/>
                  <a:pt x="571903" y="456637"/>
                  <a:pt x="560511" y="466498"/>
                </a:cubicBezTo>
                <a:cubicBezTo>
                  <a:pt x="570384" y="477118"/>
                  <a:pt x="576460" y="490771"/>
                  <a:pt x="576460" y="505942"/>
                </a:cubicBezTo>
                <a:cubicBezTo>
                  <a:pt x="576460" y="534008"/>
                  <a:pt x="555195" y="557522"/>
                  <a:pt x="527095" y="560556"/>
                </a:cubicBezTo>
                <a:cubicBezTo>
                  <a:pt x="525576" y="560556"/>
                  <a:pt x="524816" y="561315"/>
                  <a:pt x="523298" y="561315"/>
                </a:cubicBezTo>
                <a:lnTo>
                  <a:pt x="224830" y="561315"/>
                </a:lnTo>
                <a:cubicBezTo>
                  <a:pt x="201287" y="561315"/>
                  <a:pt x="181541" y="541593"/>
                  <a:pt x="181541" y="518079"/>
                </a:cubicBezTo>
                <a:lnTo>
                  <a:pt x="181541" y="253350"/>
                </a:lnTo>
                <a:cubicBezTo>
                  <a:pt x="181541" y="230594"/>
                  <a:pt x="199768" y="211631"/>
                  <a:pt x="222552" y="210872"/>
                </a:cubicBezTo>
                <a:cubicBezTo>
                  <a:pt x="223311" y="210872"/>
                  <a:pt x="224071" y="210114"/>
                  <a:pt x="224830" y="210114"/>
                </a:cubicBezTo>
                <a:lnTo>
                  <a:pt x="229387" y="210114"/>
                </a:lnTo>
                <a:cubicBezTo>
                  <a:pt x="232425" y="210114"/>
                  <a:pt x="235463" y="208597"/>
                  <a:pt x="237741" y="205563"/>
                </a:cubicBezTo>
                <a:cubicBezTo>
                  <a:pt x="238500" y="203287"/>
                  <a:pt x="240019" y="201011"/>
                  <a:pt x="240779" y="198736"/>
                </a:cubicBezTo>
                <a:cubicBezTo>
                  <a:pt x="255209" y="170670"/>
                  <a:pt x="277233" y="115297"/>
                  <a:pt x="266600" y="66751"/>
                </a:cubicBezTo>
                <a:cubicBezTo>
                  <a:pt x="265841" y="65234"/>
                  <a:pt x="265841" y="62958"/>
                  <a:pt x="266600" y="60683"/>
                </a:cubicBezTo>
                <a:cubicBezTo>
                  <a:pt x="265841" y="59166"/>
                  <a:pt x="265841" y="56890"/>
                  <a:pt x="265841" y="55373"/>
                </a:cubicBezTo>
                <a:cubicBezTo>
                  <a:pt x="265841" y="25032"/>
                  <a:pt x="290903" y="0"/>
                  <a:pt x="3212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bg1"/>
              </a:solidFill>
              <a:latin typeface="字魂36号-正文宋楷" panose="02000000000000000000" pitchFamily="2" charset="-122"/>
              <a:ea typeface="字魂36号-正文宋楷" panose="02000000000000000000" pitchFamily="2" charset="-122"/>
            </a:endParaRPr>
          </a:p>
        </p:txBody>
      </p:sp>
      <p:grpSp>
        <p:nvGrpSpPr>
          <p:cNvPr id="8" name="组合 33"/>
          <p:cNvGrpSpPr/>
          <p:nvPr/>
        </p:nvGrpSpPr>
        <p:grpSpPr>
          <a:xfrm>
            <a:off x="6597746" y="2707924"/>
            <a:ext cx="3845282" cy="1077218"/>
            <a:chOff x="3624779" y="2412339"/>
            <a:chExt cx="3845282" cy="1077218"/>
          </a:xfrm>
        </p:grpSpPr>
        <p:sp>
          <p:nvSpPr>
            <p:cNvPr id="9" name="文本框 8"/>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bg1"/>
                  </a:solidFill>
                  <a:latin typeface="字魂36号-正文宋楷" panose="02000000000000000000" pitchFamily="2" charset="-122"/>
                  <a:ea typeface="字魂36号-正文宋楷" panose="02000000000000000000" pitchFamily="2" charset="-122"/>
                </a:rPr>
                <a:t>标题文字添加</a:t>
              </a:r>
              <a:endParaRPr lang="zh-CN" altLang="en-US" b="1" dirty="0">
                <a:solidFill>
                  <a:schemeClr val="bg1"/>
                </a:solidFill>
                <a:latin typeface="字魂36号-正文宋楷" panose="02000000000000000000" pitchFamily="2" charset="-122"/>
                <a:ea typeface="字魂36号-正文宋楷" panose="02000000000000000000" pitchFamily="2" charset="-122"/>
              </a:endParaRPr>
            </a:p>
          </p:txBody>
        </p:sp>
        <p:sp>
          <p:nvSpPr>
            <p:cNvPr id="10" name="文本框 9"/>
            <p:cNvSpPr txBox="1"/>
            <p:nvPr/>
          </p:nvSpPr>
          <p:spPr>
            <a:xfrm>
              <a:off x="3624779" y="2750893"/>
              <a:ext cx="3845282" cy="738664"/>
            </a:xfrm>
            <a:prstGeom prst="rect">
              <a:avLst/>
            </a:prstGeom>
            <a:noFill/>
          </p:spPr>
          <p:txBody>
            <a:bodyPr wrap="square" rtlCol="0">
              <a:spAutoFit/>
              <a:scene3d>
                <a:camera prst="orthographicFront"/>
                <a:lightRig rig="threePt" dir="t"/>
              </a:scene3d>
              <a:sp3d contourW="12700"/>
            </a:bodyPr>
            <a:lstStyle/>
            <a:p>
              <a:pPr lvl="0">
                <a:lnSpc>
                  <a:spcPct val="150000"/>
                </a:lnSpc>
              </a:pPr>
              <a:r>
                <a:rPr lang="zh-CN" altLang="en-US" sz="1400" dirty="0">
                  <a:solidFill>
                    <a:schemeClr val="bg1"/>
                  </a:solidFill>
                  <a:latin typeface="字魂36号-正文宋楷" panose="02000000000000000000" pitchFamily="2" charset="-122"/>
                  <a:ea typeface="字魂36号-正文宋楷" panose="02000000000000000000" pitchFamily="2" charset="-122"/>
                  <a:sym typeface="宋体" panose="02010600030101010101" pitchFamily="2" charset="-122"/>
                </a:rPr>
                <a:t>单击此处添加本章节的简要内容模板所有素材均可自由编辑替换移动。</a:t>
              </a:r>
              <a:endParaRPr lang="zh-CN" altLang="en-US" sz="1400" dirty="0">
                <a:solidFill>
                  <a:schemeClr val="bg1"/>
                </a:solidFill>
                <a:latin typeface="字魂36号-正文宋楷" panose="02000000000000000000" pitchFamily="2" charset="-122"/>
                <a:ea typeface="字魂36号-正文宋楷" panose="02000000000000000000" pitchFamily="2" charset="-122"/>
                <a:sym typeface="宋体" panose="02010600030101010101" pitchFamily="2" charset="-122"/>
              </a:endParaRPr>
            </a:p>
          </p:txBody>
        </p:sp>
      </p:grpSp>
      <p:grpSp>
        <p:nvGrpSpPr>
          <p:cNvPr id="11" name="组合 36"/>
          <p:cNvGrpSpPr/>
          <p:nvPr/>
        </p:nvGrpSpPr>
        <p:grpSpPr>
          <a:xfrm>
            <a:off x="6597746" y="4047197"/>
            <a:ext cx="3845282" cy="1077218"/>
            <a:chOff x="3624779" y="2412339"/>
            <a:chExt cx="3845282" cy="1077218"/>
          </a:xfrm>
        </p:grpSpPr>
        <p:sp>
          <p:nvSpPr>
            <p:cNvPr id="12" name="文本框 11"/>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bg1"/>
                  </a:solidFill>
                  <a:latin typeface="字魂36号-正文宋楷" panose="02000000000000000000" pitchFamily="2" charset="-122"/>
                  <a:ea typeface="字魂36号-正文宋楷" panose="02000000000000000000" pitchFamily="2" charset="-122"/>
                </a:rPr>
                <a:t>标题文字添加</a:t>
              </a:r>
              <a:endParaRPr lang="zh-CN" altLang="en-US" b="1" dirty="0">
                <a:solidFill>
                  <a:schemeClr val="bg1"/>
                </a:solidFill>
                <a:latin typeface="字魂36号-正文宋楷" panose="02000000000000000000" pitchFamily="2" charset="-122"/>
                <a:ea typeface="字魂36号-正文宋楷" panose="02000000000000000000" pitchFamily="2" charset="-122"/>
              </a:endParaRPr>
            </a:p>
          </p:txBody>
        </p:sp>
        <p:sp>
          <p:nvSpPr>
            <p:cNvPr id="13" name="文本框 12"/>
            <p:cNvSpPr txBox="1"/>
            <p:nvPr/>
          </p:nvSpPr>
          <p:spPr>
            <a:xfrm>
              <a:off x="3624779" y="2750893"/>
              <a:ext cx="3845282" cy="738664"/>
            </a:xfrm>
            <a:prstGeom prst="rect">
              <a:avLst/>
            </a:prstGeom>
            <a:noFill/>
          </p:spPr>
          <p:txBody>
            <a:bodyPr wrap="square" rtlCol="0">
              <a:spAutoFit/>
              <a:scene3d>
                <a:camera prst="orthographicFront"/>
                <a:lightRig rig="threePt" dir="t"/>
              </a:scene3d>
              <a:sp3d contourW="12700"/>
            </a:bodyPr>
            <a:lstStyle/>
            <a:p>
              <a:pPr lvl="0">
                <a:lnSpc>
                  <a:spcPct val="150000"/>
                </a:lnSpc>
              </a:pPr>
              <a:r>
                <a:rPr lang="zh-CN" altLang="en-US" sz="1400" dirty="0">
                  <a:solidFill>
                    <a:schemeClr val="bg1"/>
                  </a:solidFill>
                  <a:latin typeface="字魂36号-正文宋楷" panose="02000000000000000000" pitchFamily="2" charset="-122"/>
                  <a:ea typeface="字魂36号-正文宋楷" panose="02000000000000000000" pitchFamily="2" charset="-122"/>
                  <a:sym typeface="宋体" panose="02010600030101010101" pitchFamily="2" charset="-122"/>
                </a:rPr>
                <a:t>单击此处添加本章节的简要内容模板所有素材均可自由编辑替换移动。</a:t>
              </a:r>
              <a:endParaRPr lang="zh-CN" altLang="en-US" sz="1400" dirty="0">
                <a:solidFill>
                  <a:schemeClr val="bg1"/>
                </a:solidFill>
                <a:latin typeface="字魂36号-正文宋楷" panose="02000000000000000000" pitchFamily="2" charset="-122"/>
                <a:ea typeface="字魂36号-正文宋楷" panose="02000000000000000000" pitchFamily="2" charset="-122"/>
                <a:sym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bdbe6beb-0175-4a3f-9d10-3c8e822367ae"/>
          <p:cNvGrpSpPr>
            <a:grpSpLocks noChangeAspect="1"/>
          </p:cNvGrpSpPr>
          <p:nvPr/>
        </p:nvGrpSpPr>
        <p:grpSpPr>
          <a:xfrm>
            <a:off x="1186624" y="1888435"/>
            <a:ext cx="9806054" cy="2395994"/>
            <a:chOff x="603251" y="1487747"/>
            <a:chExt cx="10972800" cy="2796683"/>
          </a:xfrm>
        </p:grpSpPr>
        <p:grpSp>
          <p:nvGrpSpPr>
            <p:cNvPr id="5" name="Group 12"/>
            <p:cNvGrpSpPr/>
            <p:nvPr/>
          </p:nvGrpSpPr>
          <p:grpSpPr>
            <a:xfrm>
              <a:off x="603251" y="1487747"/>
              <a:ext cx="10972800" cy="2796683"/>
              <a:chOff x="452438" y="1473206"/>
              <a:chExt cx="8229600" cy="2330566"/>
            </a:xfrm>
          </p:grpSpPr>
          <p:sp>
            <p:nvSpPr>
              <p:cNvPr id="17" name="TextBox 13"/>
              <p:cNvSpPr txBox="1"/>
              <p:nvPr/>
            </p:nvSpPr>
            <p:spPr>
              <a:xfrm>
                <a:off x="452438" y="1473206"/>
                <a:ext cx="329658" cy="230833"/>
              </a:xfrm>
              <a:prstGeom prst="rect">
                <a:avLst/>
              </a:prstGeom>
              <a:noFill/>
            </p:spPr>
            <p:txBody>
              <a:bodyPr wrap="none">
                <a:normAutofit fontScale="92500" lnSpcReduction="20000"/>
              </a:bodyPr>
              <a:lstStyle/>
              <a:p>
                <a:r>
                  <a:rPr lang="en-US" sz="1200" dirty="0">
                    <a:solidFill>
                      <a:schemeClr val="tx1">
                        <a:lumMod val="95000"/>
                        <a:lumOff val="5000"/>
                      </a:schemeClr>
                    </a:solidFill>
                    <a:latin typeface="字魂36号-正文宋楷" panose="02000000000000000000" pitchFamily="2" charset="-122"/>
                    <a:ea typeface="字魂36号-正文宋楷" panose="02000000000000000000" pitchFamily="2" charset="-122"/>
                  </a:rPr>
                  <a:t>100</a:t>
                </a:r>
                <a:endParaRPr lang="en-US" sz="1200"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cxnSp>
            <p:nvCxnSpPr>
              <p:cNvPr id="18" name="Straight Connector 14"/>
              <p:cNvCxnSpPr/>
              <p:nvPr/>
            </p:nvCxnSpPr>
            <p:spPr>
              <a:xfrm>
                <a:off x="906408" y="1645572"/>
                <a:ext cx="7775630" cy="13900"/>
              </a:xfrm>
              <a:prstGeom prst="line">
                <a:avLst/>
              </a:prstGeom>
              <a:ln>
                <a:solidFill>
                  <a:schemeClr val="bg1">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9" name="TextBox 15"/>
              <p:cNvSpPr txBox="1"/>
              <p:nvPr/>
            </p:nvSpPr>
            <p:spPr>
              <a:xfrm>
                <a:off x="452438" y="3572939"/>
                <a:ext cx="202220" cy="230833"/>
              </a:xfrm>
              <a:prstGeom prst="rect">
                <a:avLst/>
              </a:prstGeom>
              <a:noFill/>
            </p:spPr>
            <p:txBody>
              <a:bodyPr wrap="none">
                <a:normAutofit fontScale="92500" lnSpcReduction="20000"/>
              </a:bodyPr>
              <a:lstStyle/>
              <a:p>
                <a:r>
                  <a:rPr lang="en-US" sz="1200">
                    <a:solidFill>
                      <a:schemeClr val="tx1">
                        <a:lumMod val="95000"/>
                        <a:lumOff val="5000"/>
                      </a:schemeClr>
                    </a:solidFill>
                    <a:latin typeface="字魂36号-正文宋楷" panose="02000000000000000000" pitchFamily="2" charset="-122"/>
                    <a:ea typeface="字魂36号-正文宋楷" panose="02000000000000000000" pitchFamily="2" charset="-122"/>
                  </a:rPr>
                  <a:t>0</a:t>
                </a:r>
                <a:endParaRPr lang="en-US" sz="120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cxnSp>
            <p:nvCxnSpPr>
              <p:cNvPr id="20" name="Straight Connector 16"/>
              <p:cNvCxnSpPr/>
              <p:nvPr/>
            </p:nvCxnSpPr>
            <p:spPr>
              <a:xfrm>
                <a:off x="906408" y="3745305"/>
                <a:ext cx="7775630" cy="13900"/>
              </a:xfrm>
              <a:prstGeom prst="line">
                <a:avLst/>
              </a:prstGeom>
              <a:ln>
                <a:solidFill>
                  <a:schemeClr val="bg1">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21" name="TextBox 17"/>
              <p:cNvSpPr txBox="1"/>
              <p:nvPr/>
            </p:nvSpPr>
            <p:spPr>
              <a:xfrm>
                <a:off x="452438" y="2540006"/>
                <a:ext cx="265938" cy="230833"/>
              </a:xfrm>
              <a:prstGeom prst="rect">
                <a:avLst/>
              </a:prstGeom>
              <a:noFill/>
            </p:spPr>
            <p:txBody>
              <a:bodyPr wrap="none">
                <a:normAutofit fontScale="92500" lnSpcReduction="20000"/>
              </a:bodyPr>
              <a:lstStyle/>
              <a:p>
                <a:r>
                  <a:rPr lang="en-US" sz="1200">
                    <a:solidFill>
                      <a:schemeClr val="tx1">
                        <a:lumMod val="95000"/>
                        <a:lumOff val="5000"/>
                      </a:schemeClr>
                    </a:solidFill>
                    <a:latin typeface="字魂36号-正文宋楷" panose="02000000000000000000" pitchFamily="2" charset="-122"/>
                    <a:ea typeface="字魂36号-正文宋楷" panose="02000000000000000000" pitchFamily="2" charset="-122"/>
                  </a:rPr>
                  <a:t>50</a:t>
                </a:r>
                <a:endParaRPr lang="en-US" sz="120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cxnSp>
            <p:nvCxnSpPr>
              <p:cNvPr id="22" name="Straight Connector 18"/>
              <p:cNvCxnSpPr/>
              <p:nvPr/>
            </p:nvCxnSpPr>
            <p:spPr>
              <a:xfrm>
                <a:off x="906408" y="2712372"/>
                <a:ext cx="7775630" cy="13900"/>
              </a:xfrm>
              <a:prstGeom prst="line">
                <a:avLst/>
              </a:prstGeom>
              <a:ln>
                <a:solidFill>
                  <a:schemeClr val="bg1">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23" name="TextBox 19"/>
              <p:cNvSpPr txBox="1"/>
              <p:nvPr/>
            </p:nvSpPr>
            <p:spPr>
              <a:xfrm>
                <a:off x="452438" y="2032006"/>
                <a:ext cx="265938" cy="230833"/>
              </a:xfrm>
              <a:prstGeom prst="rect">
                <a:avLst/>
              </a:prstGeom>
              <a:noFill/>
            </p:spPr>
            <p:txBody>
              <a:bodyPr wrap="none">
                <a:normAutofit fontScale="92500" lnSpcReduction="20000"/>
              </a:bodyPr>
              <a:lstStyle/>
              <a:p>
                <a:r>
                  <a:rPr lang="en-US" sz="1200">
                    <a:solidFill>
                      <a:schemeClr val="tx1">
                        <a:lumMod val="95000"/>
                        <a:lumOff val="5000"/>
                      </a:schemeClr>
                    </a:solidFill>
                    <a:latin typeface="字魂36号-正文宋楷" panose="02000000000000000000" pitchFamily="2" charset="-122"/>
                    <a:ea typeface="字魂36号-正文宋楷" panose="02000000000000000000" pitchFamily="2" charset="-122"/>
                  </a:rPr>
                  <a:t>75</a:t>
                </a:r>
                <a:endParaRPr lang="en-US" sz="120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cxnSp>
            <p:nvCxnSpPr>
              <p:cNvPr id="24" name="Straight Connector 20"/>
              <p:cNvCxnSpPr/>
              <p:nvPr/>
            </p:nvCxnSpPr>
            <p:spPr>
              <a:xfrm>
                <a:off x="906408" y="2204372"/>
                <a:ext cx="7775630" cy="13900"/>
              </a:xfrm>
              <a:prstGeom prst="line">
                <a:avLst/>
              </a:prstGeom>
              <a:ln>
                <a:solidFill>
                  <a:schemeClr val="bg1">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25" name="TextBox 21"/>
              <p:cNvSpPr txBox="1"/>
              <p:nvPr/>
            </p:nvSpPr>
            <p:spPr>
              <a:xfrm>
                <a:off x="452438" y="3064940"/>
                <a:ext cx="265938" cy="230833"/>
              </a:xfrm>
              <a:prstGeom prst="rect">
                <a:avLst/>
              </a:prstGeom>
              <a:noFill/>
            </p:spPr>
            <p:txBody>
              <a:bodyPr wrap="none">
                <a:normAutofit fontScale="92500" lnSpcReduction="20000"/>
              </a:bodyPr>
              <a:lstStyle/>
              <a:p>
                <a:r>
                  <a:rPr lang="en-US" sz="1200">
                    <a:solidFill>
                      <a:schemeClr val="tx1">
                        <a:lumMod val="95000"/>
                        <a:lumOff val="5000"/>
                      </a:schemeClr>
                    </a:solidFill>
                    <a:latin typeface="字魂36号-正文宋楷" panose="02000000000000000000" pitchFamily="2" charset="-122"/>
                    <a:ea typeface="字魂36号-正文宋楷" panose="02000000000000000000" pitchFamily="2" charset="-122"/>
                  </a:rPr>
                  <a:t>25</a:t>
                </a:r>
                <a:endParaRPr lang="en-US" sz="120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cxnSp>
            <p:nvCxnSpPr>
              <p:cNvPr id="26" name="Straight Connector 22"/>
              <p:cNvCxnSpPr/>
              <p:nvPr/>
            </p:nvCxnSpPr>
            <p:spPr>
              <a:xfrm>
                <a:off x="906408" y="3237306"/>
                <a:ext cx="7775630" cy="13900"/>
              </a:xfrm>
              <a:prstGeom prst="line">
                <a:avLst/>
              </a:prstGeom>
              <a:ln>
                <a:solidFill>
                  <a:schemeClr val="bg1">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6" name="Rectangle: Rounded Corners 29"/>
            <p:cNvSpPr/>
            <p:nvPr/>
          </p:nvSpPr>
          <p:spPr>
            <a:xfrm>
              <a:off x="2616672" y="3003769"/>
              <a:ext cx="504277" cy="1137566"/>
            </a:xfrm>
            <a:prstGeom prst="roundRect">
              <a:avLst>
                <a:gd name="adj" fmla="val 50000"/>
              </a:avLst>
            </a:prstGeom>
            <a:solidFill>
              <a:srgbClr val="3963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7" name="Rectangle: Rounded Corners 30"/>
            <p:cNvSpPr/>
            <p:nvPr/>
          </p:nvSpPr>
          <p:spPr>
            <a:xfrm>
              <a:off x="3277071" y="2204864"/>
              <a:ext cx="504277" cy="1936471"/>
            </a:xfrm>
            <a:prstGeom prst="roundRect">
              <a:avLst>
                <a:gd name="adj" fmla="val 50000"/>
              </a:avLst>
            </a:prstGeom>
            <a:solidFill>
              <a:srgbClr val="1D4A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8" name="Rectangle: Rounded Corners 31"/>
            <p:cNvSpPr/>
            <p:nvPr/>
          </p:nvSpPr>
          <p:spPr>
            <a:xfrm>
              <a:off x="3932261" y="2831404"/>
              <a:ext cx="504277" cy="1309931"/>
            </a:xfrm>
            <a:prstGeom prst="roundRect">
              <a:avLst>
                <a:gd name="adj" fmla="val 50000"/>
              </a:avLst>
            </a:prstGeom>
            <a:solidFill>
              <a:srgbClr val="3963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9" name="Rectangle: Rounded Corners 32"/>
            <p:cNvSpPr/>
            <p:nvPr/>
          </p:nvSpPr>
          <p:spPr>
            <a:xfrm>
              <a:off x="4636830" y="2600403"/>
              <a:ext cx="504277" cy="1540932"/>
            </a:xfrm>
            <a:prstGeom prst="roundRect">
              <a:avLst>
                <a:gd name="adj" fmla="val 50000"/>
              </a:avLst>
            </a:prstGeom>
            <a:solidFill>
              <a:srgbClr val="1D4A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10" name="Rectangle: Rounded Corners 33"/>
            <p:cNvSpPr/>
            <p:nvPr/>
          </p:nvSpPr>
          <p:spPr>
            <a:xfrm>
              <a:off x="5348028" y="2204863"/>
              <a:ext cx="504277" cy="1936472"/>
            </a:xfrm>
            <a:prstGeom prst="roundRect">
              <a:avLst>
                <a:gd name="adj" fmla="val 50000"/>
              </a:avLst>
            </a:prstGeom>
            <a:solidFill>
              <a:srgbClr val="3963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11" name="Rectangle: Rounded Corners 34"/>
            <p:cNvSpPr/>
            <p:nvPr/>
          </p:nvSpPr>
          <p:spPr>
            <a:xfrm>
              <a:off x="6076161" y="1950869"/>
              <a:ext cx="504277" cy="2190466"/>
            </a:xfrm>
            <a:prstGeom prst="roundRect">
              <a:avLst>
                <a:gd name="adj" fmla="val 50000"/>
              </a:avLst>
            </a:prstGeom>
            <a:solidFill>
              <a:srgbClr val="1D4A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12" name="Rectangle: Rounded Corners 35"/>
            <p:cNvSpPr/>
            <p:nvPr/>
          </p:nvSpPr>
          <p:spPr>
            <a:xfrm>
              <a:off x="6755354" y="2600403"/>
              <a:ext cx="504277" cy="1540932"/>
            </a:xfrm>
            <a:prstGeom prst="roundRect">
              <a:avLst>
                <a:gd name="adj" fmla="val 50000"/>
              </a:avLst>
            </a:prstGeom>
            <a:solidFill>
              <a:srgbClr val="3963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13" name="Rectangle: Rounded Corners 36"/>
            <p:cNvSpPr/>
            <p:nvPr/>
          </p:nvSpPr>
          <p:spPr>
            <a:xfrm>
              <a:off x="7459934" y="2831404"/>
              <a:ext cx="504277" cy="1309931"/>
            </a:xfrm>
            <a:prstGeom prst="roundRect">
              <a:avLst>
                <a:gd name="adj" fmla="val 50000"/>
              </a:avLst>
            </a:prstGeom>
            <a:solidFill>
              <a:srgbClr val="1D4A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14" name="Rectangle: Rounded Corners 37"/>
            <p:cNvSpPr/>
            <p:nvPr/>
          </p:nvSpPr>
          <p:spPr>
            <a:xfrm>
              <a:off x="8170806" y="3003769"/>
              <a:ext cx="504277" cy="1137566"/>
            </a:xfrm>
            <a:prstGeom prst="roundRect">
              <a:avLst>
                <a:gd name="adj" fmla="val 50000"/>
              </a:avLst>
            </a:prstGeom>
            <a:solidFill>
              <a:srgbClr val="3963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15" name="Rectangle: Rounded Corners 38"/>
            <p:cNvSpPr/>
            <p:nvPr/>
          </p:nvSpPr>
          <p:spPr>
            <a:xfrm>
              <a:off x="8855087" y="2600403"/>
              <a:ext cx="504277" cy="1540932"/>
            </a:xfrm>
            <a:prstGeom prst="roundRect">
              <a:avLst>
                <a:gd name="adj" fmla="val 50000"/>
              </a:avLst>
            </a:prstGeom>
            <a:solidFill>
              <a:srgbClr val="1D4A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16" name="Rectangle: Rounded Corners 39"/>
            <p:cNvSpPr/>
            <p:nvPr/>
          </p:nvSpPr>
          <p:spPr>
            <a:xfrm>
              <a:off x="9549358" y="1950869"/>
              <a:ext cx="504277" cy="2190466"/>
            </a:xfrm>
            <a:prstGeom prst="roundRect">
              <a:avLst>
                <a:gd name="adj" fmla="val 50000"/>
              </a:avLst>
            </a:prstGeom>
            <a:solidFill>
              <a:srgbClr val="3963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grpSp>
      <p:grpSp>
        <p:nvGrpSpPr>
          <p:cNvPr id="27" name="组合 34"/>
          <p:cNvGrpSpPr/>
          <p:nvPr/>
        </p:nvGrpSpPr>
        <p:grpSpPr>
          <a:xfrm>
            <a:off x="2562666" y="4797565"/>
            <a:ext cx="2822057" cy="1004907"/>
            <a:chOff x="2291702" y="1996460"/>
            <a:chExt cx="2822057" cy="1004907"/>
          </a:xfrm>
        </p:grpSpPr>
        <p:sp>
          <p:nvSpPr>
            <p:cNvPr id="28" name="TextBox 11"/>
            <p:cNvSpPr txBox="1"/>
            <p:nvPr/>
          </p:nvSpPr>
          <p:spPr>
            <a:xfrm>
              <a:off x="2291702" y="2336570"/>
              <a:ext cx="2822057" cy="664797"/>
            </a:xfrm>
            <a:prstGeom prst="rect">
              <a:avLst/>
            </a:prstGeom>
            <a:noFill/>
          </p:spPr>
          <p:txBody>
            <a:bodyPr wrap="square" lIns="0" tIns="0" rIns="0" bIns="0" rtlCol="0">
              <a:spAutoFit/>
              <a:scene3d>
                <a:camera prst="orthographicFront"/>
                <a:lightRig rig="threePt" dir="t"/>
              </a:scene3d>
              <a:sp3d contourW="12700"/>
            </a:bodyPr>
            <a:lstStyle/>
            <a:p>
              <a:pPr>
                <a:lnSpc>
                  <a:spcPct val="120000"/>
                </a:lnSpc>
              </a:pPr>
              <a:r>
                <a:rPr lang="zh-CN" altLang="en-US" sz="1200" dirty="0">
                  <a:solidFill>
                    <a:schemeClr val="tx1">
                      <a:lumMod val="95000"/>
                      <a:lumOff val="5000"/>
                    </a:schemeClr>
                  </a:solidFill>
                  <a:latin typeface="字魂36号-正文宋楷" panose="02000000000000000000" pitchFamily="2" charset="-122"/>
                  <a:ea typeface="字魂36号-正文宋楷" panose="02000000000000000000" pitchFamily="2" charset="-122"/>
                </a:rPr>
                <a:t>用户可以在投影仪或者计算机上进行演示也可以将演示文稿打印出来制作成胶片以便应用到更广泛的领域中</a:t>
              </a:r>
              <a:endParaRPr lang="zh-CN" altLang="en-US" sz="1200"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29" name="TextBox 11"/>
            <p:cNvSpPr txBox="1"/>
            <p:nvPr/>
          </p:nvSpPr>
          <p:spPr>
            <a:xfrm>
              <a:off x="2291702" y="1996460"/>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95000"/>
                      <a:lumOff val="5000"/>
                    </a:schemeClr>
                  </a:solidFill>
                  <a:latin typeface="字魂36号-正文宋楷" panose="02000000000000000000" pitchFamily="2" charset="-122"/>
                  <a:ea typeface="字魂36号-正文宋楷" panose="02000000000000000000" pitchFamily="2" charset="-122"/>
                </a:rPr>
                <a:t>标题文字添加</a:t>
              </a:r>
              <a:endParaRPr lang="zh-CN" altLang="en-US"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grpSp>
      <p:sp>
        <p:nvSpPr>
          <p:cNvPr id="30" name="椭圆 29"/>
          <p:cNvSpPr/>
          <p:nvPr/>
        </p:nvSpPr>
        <p:spPr>
          <a:xfrm>
            <a:off x="1450057" y="4816640"/>
            <a:ext cx="840570" cy="840570"/>
          </a:xfrm>
          <a:prstGeom prst="ellipse">
            <a:avLst/>
          </a:prstGeom>
          <a:solidFill>
            <a:srgbClr val="1D4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31" name="椭圆 38"/>
          <p:cNvSpPr/>
          <p:nvPr/>
        </p:nvSpPr>
        <p:spPr>
          <a:xfrm>
            <a:off x="1640906" y="5022144"/>
            <a:ext cx="458872" cy="429562"/>
          </a:xfrm>
          <a:custGeom>
            <a:avLst/>
            <a:gdLst>
              <a:gd name="connsiteX0" fmla="*/ 241311 w 331352"/>
              <a:gd name="connsiteY0" fmla="*/ 265737 h 310187"/>
              <a:gd name="connsiteX1" fmla="*/ 227023 w 331352"/>
              <a:gd name="connsiteY1" fmla="*/ 280025 h 310187"/>
              <a:gd name="connsiteX2" fmla="*/ 241311 w 331352"/>
              <a:gd name="connsiteY2" fmla="*/ 294313 h 310187"/>
              <a:gd name="connsiteX3" fmla="*/ 255599 w 331352"/>
              <a:gd name="connsiteY3" fmla="*/ 280025 h 310187"/>
              <a:gd name="connsiteX4" fmla="*/ 241311 w 331352"/>
              <a:gd name="connsiteY4" fmla="*/ 265737 h 310187"/>
              <a:gd name="connsiteX5" fmla="*/ 125424 w 331352"/>
              <a:gd name="connsiteY5" fmla="*/ 265737 h 310187"/>
              <a:gd name="connsiteX6" fmla="*/ 111136 w 331352"/>
              <a:gd name="connsiteY6" fmla="*/ 280025 h 310187"/>
              <a:gd name="connsiteX7" fmla="*/ 125424 w 331352"/>
              <a:gd name="connsiteY7" fmla="*/ 294313 h 310187"/>
              <a:gd name="connsiteX8" fmla="*/ 139712 w 331352"/>
              <a:gd name="connsiteY8" fmla="*/ 280025 h 310187"/>
              <a:gd name="connsiteX9" fmla="*/ 125424 w 331352"/>
              <a:gd name="connsiteY9" fmla="*/ 265737 h 310187"/>
              <a:gd name="connsiteX10" fmla="*/ 242898 w 331352"/>
              <a:gd name="connsiteY10" fmla="*/ 168899 h 310187"/>
              <a:gd name="connsiteX11" fmla="*/ 242898 w 331352"/>
              <a:gd name="connsiteY11" fmla="*/ 192712 h 310187"/>
              <a:gd name="connsiteX12" fmla="*/ 268298 w 331352"/>
              <a:gd name="connsiteY12" fmla="*/ 192712 h 310187"/>
              <a:gd name="connsiteX13" fmla="*/ 276236 w 331352"/>
              <a:gd name="connsiteY13" fmla="*/ 168899 h 310187"/>
              <a:gd name="connsiteX14" fmla="*/ 173048 w 331352"/>
              <a:gd name="connsiteY14" fmla="*/ 168899 h 310187"/>
              <a:gd name="connsiteX15" fmla="*/ 173048 w 331352"/>
              <a:gd name="connsiteY15" fmla="*/ 192712 h 310187"/>
              <a:gd name="connsiteX16" fmla="*/ 222261 w 331352"/>
              <a:gd name="connsiteY16" fmla="*/ 192712 h 310187"/>
              <a:gd name="connsiteX17" fmla="*/ 222261 w 331352"/>
              <a:gd name="connsiteY17" fmla="*/ 168899 h 310187"/>
              <a:gd name="connsiteX18" fmla="*/ 120661 w 331352"/>
              <a:gd name="connsiteY18" fmla="*/ 168899 h 310187"/>
              <a:gd name="connsiteX19" fmla="*/ 128598 w 331352"/>
              <a:gd name="connsiteY19" fmla="*/ 192712 h 310187"/>
              <a:gd name="connsiteX20" fmla="*/ 152411 w 331352"/>
              <a:gd name="connsiteY20" fmla="*/ 192712 h 310187"/>
              <a:gd name="connsiteX21" fmla="*/ 152411 w 331352"/>
              <a:gd name="connsiteY21" fmla="*/ 168899 h 310187"/>
              <a:gd name="connsiteX22" fmla="*/ 242898 w 331352"/>
              <a:gd name="connsiteY22" fmla="*/ 119687 h 310187"/>
              <a:gd name="connsiteX23" fmla="*/ 242898 w 331352"/>
              <a:gd name="connsiteY23" fmla="*/ 148262 h 310187"/>
              <a:gd name="connsiteX24" fmla="*/ 282586 w 331352"/>
              <a:gd name="connsiteY24" fmla="*/ 148262 h 310187"/>
              <a:gd name="connsiteX25" fmla="*/ 290523 w 331352"/>
              <a:gd name="connsiteY25" fmla="*/ 119687 h 310187"/>
              <a:gd name="connsiteX26" fmla="*/ 173048 w 331352"/>
              <a:gd name="connsiteY26" fmla="*/ 119687 h 310187"/>
              <a:gd name="connsiteX27" fmla="*/ 173048 w 331352"/>
              <a:gd name="connsiteY27" fmla="*/ 148262 h 310187"/>
              <a:gd name="connsiteX28" fmla="*/ 222261 w 331352"/>
              <a:gd name="connsiteY28" fmla="*/ 148262 h 310187"/>
              <a:gd name="connsiteX29" fmla="*/ 222261 w 331352"/>
              <a:gd name="connsiteY29" fmla="*/ 119687 h 310187"/>
              <a:gd name="connsiteX30" fmla="*/ 103198 w 331352"/>
              <a:gd name="connsiteY30" fmla="*/ 119687 h 310187"/>
              <a:gd name="connsiteX31" fmla="*/ 112723 w 331352"/>
              <a:gd name="connsiteY31" fmla="*/ 148262 h 310187"/>
              <a:gd name="connsiteX32" fmla="*/ 152411 w 331352"/>
              <a:gd name="connsiteY32" fmla="*/ 148262 h 310187"/>
              <a:gd name="connsiteX33" fmla="*/ 152411 w 331352"/>
              <a:gd name="connsiteY33" fmla="*/ 119687 h 310187"/>
              <a:gd name="connsiteX34" fmla="*/ 242898 w 331352"/>
              <a:gd name="connsiteY34" fmla="*/ 75237 h 310187"/>
              <a:gd name="connsiteX35" fmla="*/ 242898 w 331352"/>
              <a:gd name="connsiteY35" fmla="*/ 99050 h 310187"/>
              <a:gd name="connsiteX36" fmla="*/ 296873 w 331352"/>
              <a:gd name="connsiteY36" fmla="*/ 99050 h 310187"/>
              <a:gd name="connsiteX37" fmla="*/ 304811 w 331352"/>
              <a:gd name="connsiteY37" fmla="*/ 75237 h 310187"/>
              <a:gd name="connsiteX38" fmla="*/ 173048 w 331352"/>
              <a:gd name="connsiteY38" fmla="*/ 75237 h 310187"/>
              <a:gd name="connsiteX39" fmla="*/ 173048 w 331352"/>
              <a:gd name="connsiteY39" fmla="*/ 99050 h 310187"/>
              <a:gd name="connsiteX40" fmla="*/ 222261 w 331352"/>
              <a:gd name="connsiteY40" fmla="*/ 99050 h 310187"/>
              <a:gd name="connsiteX41" fmla="*/ 222261 w 331352"/>
              <a:gd name="connsiteY41" fmla="*/ 75237 h 310187"/>
              <a:gd name="connsiteX42" fmla="*/ 87323 w 331352"/>
              <a:gd name="connsiteY42" fmla="*/ 75237 h 310187"/>
              <a:gd name="connsiteX43" fmla="*/ 95261 w 331352"/>
              <a:gd name="connsiteY43" fmla="*/ 99050 h 310187"/>
              <a:gd name="connsiteX44" fmla="*/ 152411 w 331352"/>
              <a:gd name="connsiteY44" fmla="*/ 99050 h 310187"/>
              <a:gd name="connsiteX45" fmla="*/ 152411 w 331352"/>
              <a:gd name="connsiteY45" fmla="*/ 75237 h 310187"/>
              <a:gd name="connsiteX46" fmla="*/ 13989 w 331352"/>
              <a:gd name="connsiteY46" fmla="*/ 328 h 310187"/>
              <a:gd name="connsiteX47" fmla="*/ 64579 w 331352"/>
              <a:gd name="connsiteY47" fmla="*/ 19694 h 310187"/>
              <a:gd name="connsiteX48" fmla="*/ 69768 w 331352"/>
              <a:gd name="connsiteY48" fmla="*/ 26149 h 310187"/>
              <a:gd name="connsiteX49" fmla="*/ 80145 w 331352"/>
              <a:gd name="connsiteY49" fmla="*/ 54553 h 310187"/>
              <a:gd name="connsiteX50" fmla="*/ 81442 w 331352"/>
              <a:gd name="connsiteY50" fmla="*/ 54553 h 310187"/>
              <a:gd name="connsiteX51" fmla="*/ 321421 w 331352"/>
              <a:gd name="connsiteY51" fmla="*/ 54553 h 310187"/>
              <a:gd name="connsiteX52" fmla="*/ 329204 w 331352"/>
              <a:gd name="connsiteY52" fmla="*/ 58426 h 310187"/>
              <a:gd name="connsiteX53" fmla="*/ 330501 w 331352"/>
              <a:gd name="connsiteY53" fmla="*/ 68755 h 310187"/>
              <a:gd name="connsiteX54" fmla="*/ 286397 w 331352"/>
              <a:gd name="connsiteY54" fmla="*/ 205610 h 310187"/>
              <a:gd name="connsiteX55" fmla="*/ 276019 w 331352"/>
              <a:gd name="connsiteY55" fmla="*/ 213356 h 310187"/>
              <a:gd name="connsiteX56" fmla="*/ 120358 w 331352"/>
              <a:gd name="connsiteY56" fmla="*/ 213356 h 310187"/>
              <a:gd name="connsiteX57" fmla="*/ 116466 w 331352"/>
              <a:gd name="connsiteY57" fmla="*/ 212065 h 310187"/>
              <a:gd name="connsiteX58" fmla="*/ 106089 w 331352"/>
              <a:gd name="connsiteY58" fmla="*/ 240469 h 310187"/>
              <a:gd name="connsiteX59" fmla="*/ 276019 w 331352"/>
              <a:gd name="connsiteY59" fmla="*/ 240469 h 310187"/>
              <a:gd name="connsiteX60" fmla="*/ 285100 w 331352"/>
              <a:gd name="connsiteY60" fmla="*/ 248215 h 310187"/>
              <a:gd name="connsiteX61" fmla="*/ 276019 w 331352"/>
              <a:gd name="connsiteY61" fmla="*/ 257253 h 310187"/>
              <a:gd name="connsiteX62" fmla="*/ 266939 w 331352"/>
              <a:gd name="connsiteY62" fmla="*/ 257253 h 310187"/>
              <a:gd name="connsiteX63" fmla="*/ 274722 w 331352"/>
              <a:gd name="connsiteY63" fmla="*/ 279201 h 310187"/>
              <a:gd name="connsiteX64" fmla="*/ 242293 w 331352"/>
              <a:gd name="connsiteY64" fmla="*/ 310187 h 310187"/>
              <a:gd name="connsiteX65" fmla="*/ 211160 w 331352"/>
              <a:gd name="connsiteY65" fmla="*/ 279201 h 310187"/>
              <a:gd name="connsiteX66" fmla="*/ 218943 w 331352"/>
              <a:gd name="connsiteY66" fmla="*/ 257253 h 310187"/>
              <a:gd name="connsiteX67" fmla="*/ 148896 w 331352"/>
              <a:gd name="connsiteY67" fmla="*/ 257253 h 310187"/>
              <a:gd name="connsiteX68" fmla="*/ 157976 w 331352"/>
              <a:gd name="connsiteY68" fmla="*/ 279201 h 310187"/>
              <a:gd name="connsiteX69" fmla="*/ 125547 w 331352"/>
              <a:gd name="connsiteY69" fmla="*/ 310187 h 310187"/>
              <a:gd name="connsiteX70" fmla="*/ 93117 w 331352"/>
              <a:gd name="connsiteY70" fmla="*/ 279201 h 310187"/>
              <a:gd name="connsiteX71" fmla="*/ 102197 w 331352"/>
              <a:gd name="connsiteY71" fmla="*/ 257253 h 310187"/>
              <a:gd name="connsiteX72" fmla="*/ 93117 w 331352"/>
              <a:gd name="connsiteY72" fmla="*/ 257253 h 310187"/>
              <a:gd name="connsiteX73" fmla="*/ 86631 w 331352"/>
              <a:gd name="connsiteY73" fmla="*/ 253380 h 310187"/>
              <a:gd name="connsiteX74" fmla="*/ 85334 w 331352"/>
              <a:gd name="connsiteY74" fmla="*/ 245633 h 310187"/>
              <a:gd name="connsiteX75" fmla="*/ 100900 w 331352"/>
              <a:gd name="connsiteY75" fmla="*/ 201737 h 310187"/>
              <a:gd name="connsiteX76" fmla="*/ 107386 w 331352"/>
              <a:gd name="connsiteY76" fmla="*/ 196572 h 310187"/>
              <a:gd name="connsiteX77" fmla="*/ 51607 w 331352"/>
              <a:gd name="connsiteY77" fmla="*/ 37769 h 310187"/>
              <a:gd name="connsiteX78" fmla="*/ 6206 w 331352"/>
              <a:gd name="connsiteY78" fmla="*/ 19694 h 310187"/>
              <a:gd name="connsiteX79" fmla="*/ 1017 w 331352"/>
              <a:gd name="connsiteY79" fmla="*/ 6783 h 310187"/>
              <a:gd name="connsiteX80" fmla="*/ 13989 w 331352"/>
              <a:gd name="connsiteY80" fmla="*/ 328 h 31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31352" h="310187">
                <a:moveTo>
                  <a:pt x="241311" y="265737"/>
                </a:moveTo>
                <a:cubicBezTo>
                  <a:pt x="233420" y="265737"/>
                  <a:pt x="227023" y="272134"/>
                  <a:pt x="227023" y="280025"/>
                </a:cubicBezTo>
                <a:cubicBezTo>
                  <a:pt x="227023" y="287916"/>
                  <a:pt x="233420" y="294313"/>
                  <a:pt x="241311" y="294313"/>
                </a:cubicBezTo>
                <a:cubicBezTo>
                  <a:pt x="249202" y="294313"/>
                  <a:pt x="255599" y="287916"/>
                  <a:pt x="255599" y="280025"/>
                </a:cubicBezTo>
                <a:cubicBezTo>
                  <a:pt x="255599" y="272134"/>
                  <a:pt x="249202" y="265737"/>
                  <a:pt x="241311" y="265737"/>
                </a:cubicBezTo>
                <a:close/>
                <a:moveTo>
                  <a:pt x="125424" y="265737"/>
                </a:moveTo>
                <a:cubicBezTo>
                  <a:pt x="117533" y="265737"/>
                  <a:pt x="111136" y="272134"/>
                  <a:pt x="111136" y="280025"/>
                </a:cubicBezTo>
                <a:cubicBezTo>
                  <a:pt x="111136" y="287916"/>
                  <a:pt x="117533" y="294313"/>
                  <a:pt x="125424" y="294313"/>
                </a:cubicBezTo>
                <a:cubicBezTo>
                  <a:pt x="133315" y="294313"/>
                  <a:pt x="139712" y="287916"/>
                  <a:pt x="139712" y="280025"/>
                </a:cubicBezTo>
                <a:cubicBezTo>
                  <a:pt x="139712" y="272134"/>
                  <a:pt x="133315" y="265737"/>
                  <a:pt x="125424" y="265737"/>
                </a:cubicBezTo>
                <a:close/>
                <a:moveTo>
                  <a:pt x="242898" y="168899"/>
                </a:moveTo>
                <a:lnTo>
                  <a:pt x="242898" y="192712"/>
                </a:lnTo>
                <a:lnTo>
                  <a:pt x="268298" y="192712"/>
                </a:lnTo>
                <a:lnTo>
                  <a:pt x="276236" y="168899"/>
                </a:lnTo>
                <a:close/>
                <a:moveTo>
                  <a:pt x="173048" y="168899"/>
                </a:moveTo>
                <a:lnTo>
                  <a:pt x="173048" y="192712"/>
                </a:lnTo>
                <a:lnTo>
                  <a:pt x="222261" y="192712"/>
                </a:lnTo>
                <a:lnTo>
                  <a:pt x="222261" y="168899"/>
                </a:lnTo>
                <a:close/>
                <a:moveTo>
                  <a:pt x="120661" y="168899"/>
                </a:moveTo>
                <a:lnTo>
                  <a:pt x="128598" y="192712"/>
                </a:lnTo>
                <a:lnTo>
                  <a:pt x="152411" y="192712"/>
                </a:lnTo>
                <a:lnTo>
                  <a:pt x="152411" y="168899"/>
                </a:lnTo>
                <a:close/>
                <a:moveTo>
                  <a:pt x="242898" y="119687"/>
                </a:moveTo>
                <a:lnTo>
                  <a:pt x="242898" y="148262"/>
                </a:lnTo>
                <a:lnTo>
                  <a:pt x="282586" y="148262"/>
                </a:lnTo>
                <a:lnTo>
                  <a:pt x="290523" y="119687"/>
                </a:lnTo>
                <a:close/>
                <a:moveTo>
                  <a:pt x="173048" y="119687"/>
                </a:moveTo>
                <a:lnTo>
                  <a:pt x="173048" y="148262"/>
                </a:lnTo>
                <a:lnTo>
                  <a:pt x="222261" y="148262"/>
                </a:lnTo>
                <a:lnTo>
                  <a:pt x="222261" y="119687"/>
                </a:lnTo>
                <a:close/>
                <a:moveTo>
                  <a:pt x="103198" y="119687"/>
                </a:moveTo>
                <a:lnTo>
                  <a:pt x="112723" y="148262"/>
                </a:lnTo>
                <a:lnTo>
                  <a:pt x="152411" y="148262"/>
                </a:lnTo>
                <a:lnTo>
                  <a:pt x="152411" y="119687"/>
                </a:lnTo>
                <a:close/>
                <a:moveTo>
                  <a:pt x="242898" y="75237"/>
                </a:moveTo>
                <a:lnTo>
                  <a:pt x="242898" y="99050"/>
                </a:lnTo>
                <a:lnTo>
                  <a:pt x="296873" y="99050"/>
                </a:lnTo>
                <a:lnTo>
                  <a:pt x="304811" y="75237"/>
                </a:lnTo>
                <a:close/>
                <a:moveTo>
                  <a:pt x="173048" y="75237"/>
                </a:moveTo>
                <a:lnTo>
                  <a:pt x="173048" y="99050"/>
                </a:lnTo>
                <a:lnTo>
                  <a:pt x="222261" y="99050"/>
                </a:lnTo>
                <a:lnTo>
                  <a:pt x="222261" y="75237"/>
                </a:lnTo>
                <a:close/>
                <a:moveTo>
                  <a:pt x="87323" y="75237"/>
                </a:moveTo>
                <a:lnTo>
                  <a:pt x="95261" y="99050"/>
                </a:lnTo>
                <a:lnTo>
                  <a:pt x="152411" y="99050"/>
                </a:lnTo>
                <a:lnTo>
                  <a:pt x="152411" y="75237"/>
                </a:lnTo>
                <a:close/>
                <a:moveTo>
                  <a:pt x="13989" y="328"/>
                </a:moveTo>
                <a:cubicBezTo>
                  <a:pt x="13989" y="328"/>
                  <a:pt x="13989" y="328"/>
                  <a:pt x="64579" y="19694"/>
                </a:cubicBezTo>
                <a:cubicBezTo>
                  <a:pt x="67173" y="20985"/>
                  <a:pt x="68471" y="23567"/>
                  <a:pt x="69768" y="26149"/>
                </a:cubicBezTo>
                <a:cubicBezTo>
                  <a:pt x="69768" y="26149"/>
                  <a:pt x="69768" y="26149"/>
                  <a:pt x="80145" y="54553"/>
                </a:cubicBezTo>
                <a:cubicBezTo>
                  <a:pt x="80145" y="54553"/>
                  <a:pt x="81442" y="54553"/>
                  <a:pt x="81442" y="54553"/>
                </a:cubicBezTo>
                <a:cubicBezTo>
                  <a:pt x="81442" y="54553"/>
                  <a:pt x="81442" y="54553"/>
                  <a:pt x="321421" y="54553"/>
                </a:cubicBezTo>
                <a:cubicBezTo>
                  <a:pt x="324015" y="54553"/>
                  <a:pt x="327907" y="55844"/>
                  <a:pt x="329204" y="58426"/>
                </a:cubicBezTo>
                <a:cubicBezTo>
                  <a:pt x="331798" y="62300"/>
                  <a:pt x="331798" y="64882"/>
                  <a:pt x="330501" y="68755"/>
                </a:cubicBezTo>
                <a:cubicBezTo>
                  <a:pt x="330501" y="68755"/>
                  <a:pt x="330501" y="68755"/>
                  <a:pt x="286397" y="205610"/>
                </a:cubicBezTo>
                <a:cubicBezTo>
                  <a:pt x="285100" y="210774"/>
                  <a:pt x="281208" y="213356"/>
                  <a:pt x="276019" y="213356"/>
                </a:cubicBezTo>
                <a:cubicBezTo>
                  <a:pt x="276019" y="213356"/>
                  <a:pt x="276019" y="213356"/>
                  <a:pt x="120358" y="213356"/>
                </a:cubicBezTo>
                <a:cubicBezTo>
                  <a:pt x="119061" y="213356"/>
                  <a:pt x="117763" y="213356"/>
                  <a:pt x="116466" y="212065"/>
                </a:cubicBezTo>
                <a:cubicBezTo>
                  <a:pt x="116466" y="212065"/>
                  <a:pt x="116466" y="212065"/>
                  <a:pt x="106089" y="240469"/>
                </a:cubicBezTo>
                <a:cubicBezTo>
                  <a:pt x="106089" y="240469"/>
                  <a:pt x="106089" y="240469"/>
                  <a:pt x="276019" y="240469"/>
                </a:cubicBezTo>
                <a:cubicBezTo>
                  <a:pt x="281208" y="240469"/>
                  <a:pt x="285100" y="244342"/>
                  <a:pt x="285100" y="248215"/>
                </a:cubicBezTo>
                <a:cubicBezTo>
                  <a:pt x="285100" y="253380"/>
                  <a:pt x="281208" y="257253"/>
                  <a:pt x="276019" y="257253"/>
                </a:cubicBezTo>
                <a:cubicBezTo>
                  <a:pt x="276019" y="257253"/>
                  <a:pt x="276019" y="257253"/>
                  <a:pt x="266939" y="257253"/>
                </a:cubicBezTo>
                <a:cubicBezTo>
                  <a:pt x="272128" y="263708"/>
                  <a:pt x="274722" y="270164"/>
                  <a:pt x="274722" y="279201"/>
                </a:cubicBezTo>
                <a:cubicBezTo>
                  <a:pt x="274722" y="295985"/>
                  <a:pt x="260453" y="310187"/>
                  <a:pt x="242293" y="310187"/>
                </a:cubicBezTo>
                <a:cubicBezTo>
                  <a:pt x="225429" y="310187"/>
                  <a:pt x="211160" y="295985"/>
                  <a:pt x="211160" y="279201"/>
                </a:cubicBezTo>
                <a:cubicBezTo>
                  <a:pt x="211160" y="270164"/>
                  <a:pt x="213755" y="263708"/>
                  <a:pt x="218943" y="257253"/>
                </a:cubicBezTo>
                <a:cubicBezTo>
                  <a:pt x="218943" y="257253"/>
                  <a:pt x="218943" y="257253"/>
                  <a:pt x="148896" y="257253"/>
                </a:cubicBezTo>
                <a:cubicBezTo>
                  <a:pt x="154084" y="263708"/>
                  <a:pt x="157976" y="270164"/>
                  <a:pt x="157976" y="279201"/>
                </a:cubicBezTo>
                <a:cubicBezTo>
                  <a:pt x="157976" y="295985"/>
                  <a:pt x="143707" y="310187"/>
                  <a:pt x="125547" y="310187"/>
                </a:cubicBezTo>
                <a:cubicBezTo>
                  <a:pt x="108683" y="310187"/>
                  <a:pt x="93117" y="295985"/>
                  <a:pt x="93117" y="279201"/>
                </a:cubicBezTo>
                <a:cubicBezTo>
                  <a:pt x="93117" y="270164"/>
                  <a:pt x="97009" y="263708"/>
                  <a:pt x="102197" y="257253"/>
                </a:cubicBezTo>
                <a:cubicBezTo>
                  <a:pt x="102197" y="257253"/>
                  <a:pt x="102197" y="257253"/>
                  <a:pt x="93117" y="257253"/>
                </a:cubicBezTo>
                <a:cubicBezTo>
                  <a:pt x="90523" y="257253"/>
                  <a:pt x="87928" y="255962"/>
                  <a:pt x="86631" y="253380"/>
                </a:cubicBezTo>
                <a:cubicBezTo>
                  <a:pt x="85334" y="252089"/>
                  <a:pt x="84037" y="248215"/>
                  <a:pt x="85334" y="245633"/>
                </a:cubicBezTo>
                <a:cubicBezTo>
                  <a:pt x="85334" y="245633"/>
                  <a:pt x="85334" y="245633"/>
                  <a:pt x="100900" y="201737"/>
                </a:cubicBezTo>
                <a:cubicBezTo>
                  <a:pt x="102197" y="199154"/>
                  <a:pt x="104792" y="196572"/>
                  <a:pt x="107386" y="196572"/>
                </a:cubicBezTo>
                <a:cubicBezTo>
                  <a:pt x="107386" y="196572"/>
                  <a:pt x="107386" y="196572"/>
                  <a:pt x="51607" y="37769"/>
                </a:cubicBezTo>
                <a:cubicBezTo>
                  <a:pt x="51607" y="37769"/>
                  <a:pt x="51607" y="37769"/>
                  <a:pt x="6206" y="19694"/>
                </a:cubicBezTo>
                <a:cubicBezTo>
                  <a:pt x="1017" y="18403"/>
                  <a:pt x="-1577" y="11948"/>
                  <a:pt x="1017" y="6783"/>
                </a:cubicBezTo>
                <a:cubicBezTo>
                  <a:pt x="2315" y="1619"/>
                  <a:pt x="8800" y="-963"/>
                  <a:pt x="13989" y="32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grpSp>
        <p:nvGrpSpPr>
          <p:cNvPr id="32" name="组合 39"/>
          <p:cNvGrpSpPr/>
          <p:nvPr/>
        </p:nvGrpSpPr>
        <p:grpSpPr>
          <a:xfrm>
            <a:off x="7617266" y="4797565"/>
            <a:ext cx="2822057" cy="1004907"/>
            <a:chOff x="2291702" y="1996460"/>
            <a:chExt cx="2822057" cy="1004907"/>
          </a:xfrm>
        </p:grpSpPr>
        <p:sp>
          <p:nvSpPr>
            <p:cNvPr id="33" name="TextBox 11"/>
            <p:cNvSpPr txBox="1"/>
            <p:nvPr/>
          </p:nvSpPr>
          <p:spPr>
            <a:xfrm>
              <a:off x="2291702" y="2336570"/>
              <a:ext cx="2822057" cy="664797"/>
            </a:xfrm>
            <a:prstGeom prst="rect">
              <a:avLst/>
            </a:prstGeom>
            <a:noFill/>
          </p:spPr>
          <p:txBody>
            <a:bodyPr wrap="square" lIns="0" tIns="0" rIns="0" bIns="0" rtlCol="0">
              <a:spAutoFit/>
              <a:scene3d>
                <a:camera prst="orthographicFront"/>
                <a:lightRig rig="threePt" dir="t"/>
              </a:scene3d>
              <a:sp3d contourW="12700"/>
            </a:bodyPr>
            <a:lstStyle/>
            <a:p>
              <a:pPr>
                <a:lnSpc>
                  <a:spcPct val="120000"/>
                </a:lnSpc>
              </a:pPr>
              <a:r>
                <a:rPr lang="zh-CN" altLang="en-US" sz="1200" dirty="0">
                  <a:solidFill>
                    <a:schemeClr val="tx1">
                      <a:lumMod val="95000"/>
                      <a:lumOff val="5000"/>
                    </a:schemeClr>
                  </a:solidFill>
                  <a:latin typeface="字魂36号-正文宋楷" panose="02000000000000000000" pitchFamily="2" charset="-122"/>
                  <a:ea typeface="字魂36号-正文宋楷" panose="02000000000000000000" pitchFamily="2" charset="-122"/>
                </a:rPr>
                <a:t>用户可以在投影仪或者计算机上进行演示也可以将演示文稿打印出来制作成胶片以便应用到更广泛的领域中</a:t>
              </a:r>
              <a:endParaRPr lang="zh-CN" altLang="en-US" sz="1200"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34" name="TextBox 11"/>
            <p:cNvSpPr txBox="1"/>
            <p:nvPr/>
          </p:nvSpPr>
          <p:spPr>
            <a:xfrm>
              <a:off x="2291702" y="1996460"/>
              <a:ext cx="2449035" cy="276999"/>
            </a:xfrm>
            <a:prstGeom prst="rect">
              <a:avLst/>
            </a:prstGeom>
            <a:noFill/>
          </p:spPr>
          <p:txBody>
            <a:bodyPr wrap="square" lIns="0" tIns="0" rIns="0" bIns="0" rtlCol="0">
              <a:spAutoFit/>
              <a:scene3d>
                <a:camera prst="orthographicFront"/>
                <a:lightRig rig="threePt" dir="t"/>
              </a:scene3d>
              <a:sp3d contourW="12700"/>
            </a:bodyPr>
            <a:lstStyle/>
            <a:p>
              <a:r>
                <a:rPr lang="zh-CN" altLang="en-US" dirty="0">
                  <a:solidFill>
                    <a:schemeClr val="tx1">
                      <a:lumMod val="95000"/>
                      <a:lumOff val="5000"/>
                    </a:schemeClr>
                  </a:solidFill>
                  <a:latin typeface="字魂36号-正文宋楷" panose="02000000000000000000" pitchFamily="2" charset="-122"/>
                  <a:ea typeface="字魂36号-正文宋楷" panose="02000000000000000000" pitchFamily="2" charset="-122"/>
                </a:rPr>
                <a:t>标题文字添加</a:t>
              </a:r>
              <a:endParaRPr lang="zh-CN" altLang="en-US"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grpSp>
      <p:sp>
        <p:nvSpPr>
          <p:cNvPr id="35" name="椭圆 34"/>
          <p:cNvSpPr/>
          <p:nvPr/>
        </p:nvSpPr>
        <p:spPr>
          <a:xfrm>
            <a:off x="6504657" y="4816640"/>
            <a:ext cx="840570" cy="840570"/>
          </a:xfrm>
          <a:prstGeom prst="ellipse">
            <a:avLst/>
          </a:prstGeom>
          <a:solidFill>
            <a:srgbClr val="396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36" name="椭圆 43"/>
          <p:cNvSpPr/>
          <p:nvPr/>
        </p:nvSpPr>
        <p:spPr>
          <a:xfrm>
            <a:off x="6695506" y="5051401"/>
            <a:ext cx="458872" cy="371048"/>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1+#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1+#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1+#ppt_w/2"/>
                                          </p:val>
                                        </p:tav>
                                        <p:tav tm="100000">
                                          <p:val>
                                            <p:strVal val="#ppt_x"/>
                                          </p:val>
                                        </p:tav>
                                      </p:tavLst>
                                    </p:anim>
                                    <p:anim calcmode="lin" valueType="num">
                                      <p:cBhvr additive="base">
                                        <p:cTn id="20" dur="500" fill="hold"/>
                                        <p:tgtEl>
                                          <p:spTgt spid="31"/>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1+#ppt_w/2"/>
                                          </p:val>
                                        </p:tav>
                                        <p:tav tm="100000">
                                          <p:val>
                                            <p:strVal val="#ppt_x"/>
                                          </p:val>
                                        </p:tav>
                                      </p:tavLst>
                                    </p:anim>
                                    <p:anim calcmode="lin" valueType="num">
                                      <p:cBhvr additive="base">
                                        <p:cTn id="24" dur="500" fill="hold"/>
                                        <p:tgtEl>
                                          <p:spTgt spid="32"/>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1+#ppt_w/2"/>
                                          </p:val>
                                        </p:tav>
                                        <p:tav tm="100000">
                                          <p:val>
                                            <p:strVal val="#ppt_x"/>
                                          </p:val>
                                        </p:tav>
                                      </p:tavLst>
                                    </p:anim>
                                    <p:anim calcmode="lin" valueType="num">
                                      <p:cBhvr additive="base">
                                        <p:cTn id="28" dur="500" fill="hold"/>
                                        <p:tgtEl>
                                          <p:spTgt spid="35"/>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1+#ppt_w/2"/>
                                          </p:val>
                                        </p:tav>
                                        <p:tav tm="100000">
                                          <p:val>
                                            <p:strVal val="#ppt_x"/>
                                          </p:val>
                                        </p:tav>
                                      </p:tavLst>
                                    </p:anim>
                                    <p:anim calcmode="lin" valueType="num">
                                      <p:cBhvr additive="base">
                                        <p:cTn id="32"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31" grpId="0" bldLvl="0" animBg="1"/>
      <p:bldP spid="35" grpId="0" bldLvl="0" animBg="1"/>
      <p:bldP spid="3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934870" y="1442619"/>
            <a:ext cx="6408737" cy="2495550"/>
          </a:xfrm>
          <a:prstGeom prst="rect">
            <a:avLst/>
          </a:prstGeom>
          <a:noFill/>
          <a:ln w="28575">
            <a:solidFill>
              <a:srgbClr val="3963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5" name="文本框 22"/>
          <p:cNvSpPr txBox="1">
            <a:spLocks noChangeArrowheads="1"/>
          </p:cNvSpPr>
          <p:nvPr/>
        </p:nvSpPr>
        <p:spPr bwMode="auto">
          <a:xfrm>
            <a:off x="5225382" y="1745832"/>
            <a:ext cx="54419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50000"/>
              </a:lnSpc>
              <a:spcBef>
                <a:spcPts val="600"/>
              </a:spcBef>
              <a:buFont typeface="Arial" panose="020B0604020202020204" pitchFamily="34" charset="0"/>
              <a:buChar char="•"/>
              <a:defRPr sz="2000">
                <a:solidFill>
                  <a:schemeClr val="tx1"/>
                </a:solidFill>
                <a:latin typeface="Calibri" panose="020F0502020204030204" pitchFamily="34" charset="0"/>
              </a:defRPr>
            </a:lvl1pPr>
            <a:lvl2pPr marL="742950" indent="-285750">
              <a:lnSpc>
                <a:spcPct val="150000"/>
              </a:lnSpc>
              <a:spcBef>
                <a:spcPts val="600"/>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150000"/>
              </a:lnSpc>
              <a:spcBef>
                <a:spcPts val="600"/>
              </a:spcBef>
              <a:buFont typeface="Arial" panose="020B0604020202020204" pitchFamily="34" charset="0"/>
              <a:buChar char="•"/>
              <a:defRPr sz="1600">
                <a:solidFill>
                  <a:schemeClr val="tx1"/>
                </a:solidFill>
                <a:latin typeface="Calibri" panose="020F0502020204030204" pitchFamily="34" charset="0"/>
              </a:defRPr>
            </a:lvl3pPr>
            <a:lvl4pPr marL="1600200" indent="-228600">
              <a:lnSpc>
                <a:spcPct val="150000"/>
              </a:lnSpc>
              <a:spcBef>
                <a:spcPts val="600"/>
              </a:spcBef>
              <a:buFont typeface="Arial" panose="020B0604020202020204" pitchFamily="34" charset="0"/>
              <a:buChar char="•"/>
              <a:defRPr sz="1400">
                <a:solidFill>
                  <a:schemeClr val="tx1"/>
                </a:solidFill>
                <a:latin typeface="Calibri" panose="020F0502020204030204" pitchFamily="34" charset="0"/>
              </a:defRPr>
            </a:lvl4pPr>
            <a:lvl5pPr marL="2057400" indent="-228600">
              <a:lnSpc>
                <a:spcPct val="150000"/>
              </a:lnSpc>
              <a:spcBef>
                <a:spcPts val="600"/>
              </a:spcBef>
              <a:buFont typeface="Arial" panose="020B0604020202020204" pitchFamily="34" charset="0"/>
              <a:buChar char="•"/>
              <a:defRPr sz="1400">
                <a:solidFill>
                  <a:schemeClr val="tx1"/>
                </a:solidFill>
                <a:latin typeface="Calibri" panose="020F0502020204030204" pitchFamily="34" charset="0"/>
              </a:defRPr>
            </a:lvl5pPr>
            <a:lvl6pPr marL="25146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pitchFamily="34" charset="0"/>
              </a:defRPr>
            </a:lvl6pPr>
            <a:lvl7pPr marL="29718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pitchFamily="34" charset="0"/>
              </a:defRPr>
            </a:lvl7pPr>
            <a:lvl8pPr marL="34290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pitchFamily="34" charset="0"/>
              </a:defRPr>
            </a:lvl8pPr>
            <a:lvl9pPr marL="38862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pitchFamily="34" charset="0"/>
              </a:defRPr>
            </a:lvl9pPr>
          </a:lstStyle>
          <a:p>
            <a:pPr eaLnBrk="1" hangingPunct="1">
              <a:lnSpc>
                <a:spcPct val="130000"/>
              </a:lnSpc>
              <a:spcBef>
                <a:spcPct val="0"/>
              </a:spcBef>
              <a:buFontTx/>
              <a:buNone/>
            </a:pPr>
            <a:r>
              <a:rPr lang="zh-CN" altLang="en-US" sz="3200" b="1" dirty="0">
                <a:solidFill>
                  <a:srgbClr val="396364"/>
                </a:solidFill>
                <a:latin typeface="字魂36号-正文宋楷" panose="02000000000000000000" pitchFamily="2" charset="-122"/>
                <a:ea typeface="字魂36号-正文宋楷" panose="02000000000000000000" pitchFamily="2" charset="-122"/>
                <a:cs typeface="微软雅黑" panose="020B0503020204020204" pitchFamily="34" charset="-122"/>
              </a:rPr>
              <a:t>添加你的标题</a:t>
            </a:r>
            <a:endParaRPr lang="zh-CN" altLang="en-US" sz="3200" b="1" dirty="0">
              <a:solidFill>
                <a:srgbClr val="396364"/>
              </a:solidFill>
              <a:latin typeface="字魂36号-正文宋楷" panose="02000000000000000000" pitchFamily="2" charset="-122"/>
              <a:ea typeface="字魂36号-正文宋楷" panose="02000000000000000000" pitchFamily="2" charset="-122"/>
              <a:cs typeface="微软雅黑" panose="020B0503020204020204" pitchFamily="34" charset="-122"/>
            </a:endParaRPr>
          </a:p>
        </p:txBody>
      </p:sp>
      <p:sp>
        <p:nvSpPr>
          <p:cNvPr id="6" name="文本框 5"/>
          <p:cNvSpPr txBox="1"/>
          <p:nvPr/>
        </p:nvSpPr>
        <p:spPr>
          <a:xfrm>
            <a:off x="5225382" y="2249069"/>
            <a:ext cx="6118225" cy="1689100"/>
          </a:xfrm>
          <a:prstGeom prst="rect">
            <a:avLst/>
          </a:prstGeom>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30000"/>
              </a:lnSpc>
              <a:spcBef>
                <a:spcPts val="600"/>
              </a:spcBef>
              <a:spcAft>
                <a:spcPts val="600"/>
              </a:spcAft>
            </a:pPr>
            <a:r>
              <a:rPr lang="zh-CN" altLang="en-US" sz="1400">
                <a:solidFill>
                  <a:srgbClr val="595959"/>
                </a:solidFill>
                <a:latin typeface="字魂36号-正文宋楷" panose="02000000000000000000" pitchFamily="2" charset="-122"/>
                <a:ea typeface="字魂36号-正文宋楷" panose="02000000000000000000" pitchFamily="2" charset="-122"/>
              </a:rPr>
              <a:t>单击此处添加内容单击此处添加内容单击此处添加内容单击此处添加内容单击此处添加内容单击此处添加内容单击此处添加内容</a:t>
            </a:r>
            <a:endParaRPr lang="en-US" altLang="zh-CN" sz="1400">
              <a:solidFill>
                <a:srgbClr val="595959"/>
              </a:solidFill>
              <a:latin typeface="字魂36号-正文宋楷" panose="02000000000000000000" pitchFamily="2" charset="-122"/>
              <a:ea typeface="字魂36号-正文宋楷" panose="02000000000000000000" pitchFamily="2" charset="-122"/>
            </a:endParaRPr>
          </a:p>
          <a:p>
            <a:pPr eaLnBrk="1" hangingPunct="1">
              <a:lnSpc>
                <a:spcPct val="130000"/>
              </a:lnSpc>
              <a:spcBef>
                <a:spcPts val="600"/>
              </a:spcBef>
              <a:spcAft>
                <a:spcPts val="600"/>
              </a:spcAft>
            </a:pPr>
            <a:r>
              <a:rPr lang="zh-CN" altLang="en-US" sz="1400">
                <a:solidFill>
                  <a:srgbClr val="595959"/>
                </a:solidFill>
                <a:latin typeface="字魂36号-正文宋楷" panose="02000000000000000000" pitchFamily="2" charset="-122"/>
                <a:ea typeface="字魂36号-正文宋楷" panose="02000000000000000000" pitchFamily="2" charset="-122"/>
              </a:rPr>
              <a:t>单击此处添加内容单击此处添加内容单击此处添加内容单击此处添加内容单击此处添加内容单击此处添加内容单击此处添加内容</a:t>
            </a:r>
            <a:endParaRPr lang="zh-CN" altLang="en-US" sz="1400">
              <a:solidFill>
                <a:srgbClr val="595959"/>
              </a:solidFill>
              <a:latin typeface="字魂36号-正文宋楷" panose="02000000000000000000" pitchFamily="2" charset="-122"/>
              <a:ea typeface="字魂36号-正文宋楷" panose="02000000000000000000" pitchFamily="2" charset="-122"/>
            </a:endParaRPr>
          </a:p>
        </p:txBody>
      </p:sp>
      <p:sp>
        <p:nvSpPr>
          <p:cNvPr id="7" name="椭圆 6"/>
          <p:cNvSpPr/>
          <p:nvPr/>
        </p:nvSpPr>
        <p:spPr>
          <a:xfrm>
            <a:off x="5053932" y="4469982"/>
            <a:ext cx="554038" cy="552450"/>
          </a:xfrm>
          <a:prstGeom prst="ellipse">
            <a:avLst/>
          </a:prstGeom>
          <a:solidFill>
            <a:srgbClr val="396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8" name="文本框 7"/>
          <p:cNvSpPr txBox="1"/>
          <p:nvPr/>
        </p:nvSpPr>
        <p:spPr>
          <a:xfrm>
            <a:off x="5582570" y="4428707"/>
            <a:ext cx="2016125" cy="690562"/>
          </a:xfrm>
          <a:prstGeom prst="rect">
            <a:avLst/>
          </a:prstGeom>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30000"/>
              </a:lnSpc>
            </a:pPr>
            <a:r>
              <a:rPr lang="zh-CN" altLang="en-US" sz="1400">
                <a:solidFill>
                  <a:srgbClr val="595959"/>
                </a:solidFill>
                <a:latin typeface="字魂36号-正文宋楷" panose="02000000000000000000" pitchFamily="2" charset="-122"/>
                <a:ea typeface="字魂36号-正文宋楷" panose="02000000000000000000" pitchFamily="2" charset="-122"/>
              </a:rPr>
              <a:t>单击此处添加内容单击此处添加内容</a:t>
            </a:r>
            <a:endParaRPr lang="zh-CN" altLang="en-US" sz="1400">
              <a:solidFill>
                <a:srgbClr val="595959"/>
              </a:solidFill>
              <a:latin typeface="字魂36号-正文宋楷" panose="02000000000000000000" pitchFamily="2" charset="-122"/>
              <a:ea typeface="字魂36号-正文宋楷" panose="02000000000000000000" pitchFamily="2" charset="-122"/>
            </a:endParaRPr>
          </a:p>
        </p:txBody>
      </p:sp>
      <p:sp>
        <p:nvSpPr>
          <p:cNvPr id="9" name="KSO_Shape"/>
          <p:cNvSpPr/>
          <p:nvPr/>
        </p:nvSpPr>
        <p:spPr bwMode="auto">
          <a:xfrm>
            <a:off x="5199982" y="4635082"/>
            <a:ext cx="260350" cy="222250"/>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latin typeface="字魂36号-正文宋楷" panose="02000000000000000000" pitchFamily="2" charset="-122"/>
              <a:ea typeface="字魂36号-正文宋楷" panose="02000000000000000000" pitchFamily="2" charset="-122"/>
            </a:endParaRPr>
          </a:p>
        </p:txBody>
      </p:sp>
      <p:sp>
        <p:nvSpPr>
          <p:cNvPr id="10" name="椭圆 9"/>
          <p:cNvSpPr/>
          <p:nvPr/>
        </p:nvSpPr>
        <p:spPr>
          <a:xfrm>
            <a:off x="8797257" y="4469982"/>
            <a:ext cx="554038" cy="552450"/>
          </a:xfrm>
          <a:prstGeom prst="ellipse">
            <a:avLst/>
          </a:prstGeom>
          <a:solidFill>
            <a:srgbClr val="396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11" name="文本框 10"/>
          <p:cNvSpPr txBox="1"/>
          <p:nvPr/>
        </p:nvSpPr>
        <p:spPr>
          <a:xfrm>
            <a:off x="9327482" y="4428707"/>
            <a:ext cx="2014538" cy="690562"/>
          </a:xfrm>
          <a:prstGeom prst="rect">
            <a:avLst/>
          </a:prstGeom>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30000"/>
              </a:lnSpc>
            </a:pPr>
            <a:r>
              <a:rPr lang="zh-CN" altLang="en-US" sz="1400">
                <a:solidFill>
                  <a:srgbClr val="595959"/>
                </a:solidFill>
                <a:latin typeface="字魂36号-正文宋楷" panose="02000000000000000000" pitchFamily="2" charset="-122"/>
                <a:ea typeface="字魂36号-正文宋楷" panose="02000000000000000000" pitchFamily="2" charset="-122"/>
              </a:rPr>
              <a:t>单击此处添加内容单击此处添加内容</a:t>
            </a:r>
            <a:endParaRPr lang="zh-CN" altLang="en-US" sz="1400">
              <a:solidFill>
                <a:srgbClr val="595959"/>
              </a:solidFill>
              <a:latin typeface="字魂36号-正文宋楷" panose="02000000000000000000" pitchFamily="2" charset="-122"/>
              <a:ea typeface="字魂36号-正文宋楷" panose="02000000000000000000" pitchFamily="2" charset="-122"/>
            </a:endParaRPr>
          </a:p>
        </p:txBody>
      </p:sp>
      <p:sp>
        <p:nvSpPr>
          <p:cNvPr id="12" name="KSO_Shape"/>
          <p:cNvSpPr/>
          <p:nvPr/>
        </p:nvSpPr>
        <p:spPr bwMode="auto">
          <a:xfrm>
            <a:off x="8944895" y="4635082"/>
            <a:ext cx="258762" cy="222250"/>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latin typeface="字魂36号-正文宋楷" panose="02000000000000000000" pitchFamily="2" charset="-122"/>
              <a:ea typeface="字魂36号-正文宋楷" panose="02000000000000000000" pitchFamily="2" charset="-122"/>
            </a:endParaRPr>
          </a:p>
        </p:txBody>
      </p:sp>
      <p:sp>
        <p:nvSpPr>
          <p:cNvPr id="13" name="椭圆 12"/>
          <p:cNvSpPr/>
          <p:nvPr/>
        </p:nvSpPr>
        <p:spPr>
          <a:xfrm>
            <a:off x="5053932" y="5671719"/>
            <a:ext cx="554038" cy="552450"/>
          </a:xfrm>
          <a:prstGeom prst="ellipse">
            <a:avLst/>
          </a:prstGeom>
          <a:solidFill>
            <a:srgbClr val="396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14" name="文本框 13"/>
          <p:cNvSpPr txBox="1"/>
          <p:nvPr/>
        </p:nvSpPr>
        <p:spPr>
          <a:xfrm>
            <a:off x="5582570" y="5630444"/>
            <a:ext cx="2016125" cy="690563"/>
          </a:xfrm>
          <a:prstGeom prst="rect">
            <a:avLst/>
          </a:prstGeom>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30000"/>
              </a:lnSpc>
            </a:pPr>
            <a:r>
              <a:rPr lang="zh-CN" altLang="en-US" sz="1400">
                <a:solidFill>
                  <a:srgbClr val="595959"/>
                </a:solidFill>
                <a:latin typeface="字魂36号-正文宋楷" panose="02000000000000000000" pitchFamily="2" charset="-122"/>
                <a:ea typeface="字魂36号-正文宋楷" panose="02000000000000000000" pitchFamily="2" charset="-122"/>
              </a:rPr>
              <a:t>单击此处添加内容单击此处添加内容</a:t>
            </a:r>
            <a:endParaRPr lang="zh-CN" altLang="en-US" sz="1400">
              <a:solidFill>
                <a:srgbClr val="595959"/>
              </a:solidFill>
              <a:latin typeface="字魂36号-正文宋楷" panose="02000000000000000000" pitchFamily="2" charset="-122"/>
              <a:ea typeface="字魂36号-正文宋楷" panose="02000000000000000000" pitchFamily="2" charset="-122"/>
            </a:endParaRPr>
          </a:p>
        </p:txBody>
      </p:sp>
      <p:sp>
        <p:nvSpPr>
          <p:cNvPr id="15" name="KSO_Shape"/>
          <p:cNvSpPr/>
          <p:nvPr/>
        </p:nvSpPr>
        <p:spPr bwMode="auto">
          <a:xfrm>
            <a:off x="5199982" y="5836819"/>
            <a:ext cx="260350" cy="222250"/>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latin typeface="字魂36号-正文宋楷" panose="02000000000000000000" pitchFamily="2" charset="-122"/>
              <a:ea typeface="字魂36号-正文宋楷" panose="02000000000000000000" pitchFamily="2" charset="-122"/>
            </a:endParaRPr>
          </a:p>
        </p:txBody>
      </p:sp>
      <p:sp>
        <p:nvSpPr>
          <p:cNvPr id="16" name="椭圆 15"/>
          <p:cNvSpPr/>
          <p:nvPr/>
        </p:nvSpPr>
        <p:spPr>
          <a:xfrm>
            <a:off x="8797257" y="5671719"/>
            <a:ext cx="554038" cy="552450"/>
          </a:xfrm>
          <a:prstGeom prst="ellipse">
            <a:avLst/>
          </a:prstGeom>
          <a:solidFill>
            <a:srgbClr val="396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17" name="文本框 16"/>
          <p:cNvSpPr txBox="1"/>
          <p:nvPr/>
        </p:nvSpPr>
        <p:spPr>
          <a:xfrm>
            <a:off x="9327482" y="5630444"/>
            <a:ext cx="2014538" cy="690563"/>
          </a:xfrm>
          <a:prstGeom prst="rect">
            <a:avLst/>
          </a:prstGeom>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30000"/>
              </a:lnSpc>
            </a:pPr>
            <a:r>
              <a:rPr lang="zh-CN" altLang="en-US" sz="1400">
                <a:solidFill>
                  <a:srgbClr val="595959"/>
                </a:solidFill>
                <a:latin typeface="字魂36号-正文宋楷" panose="02000000000000000000" pitchFamily="2" charset="-122"/>
                <a:ea typeface="字魂36号-正文宋楷" panose="02000000000000000000" pitchFamily="2" charset="-122"/>
              </a:rPr>
              <a:t>单击此处添加内容单击此处添加内容</a:t>
            </a:r>
            <a:endParaRPr lang="zh-CN" altLang="en-US" sz="1400">
              <a:solidFill>
                <a:srgbClr val="595959"/>
              </a:solidFill>
              <a:latin typeface="字魂36号-正文宋楷" panose="02000000000000000000" pitchFamily="2" charset="-122"/>
              <a:ea typeface="字魂36号-正文宋楷" panose="02000000000000000000" pitchFamily="2" charset="-122"/>
            </a:endParaRPr>
          </a:p>
        </p:txBody>
      </p:sp>
      <p:sp>
        <p:nvSpPr>
          <p:cNvPr id="18" name="KSO_Shape"/>
          <p:cNvSpPr/>
          <p:nvPr/>
        </p:nvSpPr>
        <p:spPr bwMode="auto">
          <a:xfrm>
            <a:off x="8944895" y="5836819"/>
            <a:ext cx="258762" cy="222250"/>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latin typeface="字魂36号-正文宋楷" panose="02000000000000000000" pitchFamily="2" charset="-122"/>
              <a:ea typeface="字魂36号-正文宋楷" panose="02000000000000000000" pitchFamily="2" charset="-122"/>
            </a:endParaRPr>
          </a:p>
        </p:txBody>
      </p:sp>
      <p:pic>
        <p:nvPicPr>
          <p:cNvPr id="19" name="图片 18"/>
          <p:cNvPicPr>
            <a:picLocks noChangeAspect="1"/>
          </p:cNvPicPr>
          <p:nvPr/>
        </p:nvPicPr>
        <p:blipFill rotWithShape="1">
          <a:blip r:embed="rId1" cstate="screen"/>
          <a:srcRect/>
          <a:stretch>
            <a:fillRect/>
          </a:stretch>
        </p:blipFill>
        <p:spPr>
          <a:xfrm>
            <a:off x="547688" y="1379427"/>
            <a:ext cx="4263358" cy="511748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000"/>
                                        <p:tgtEl>
                                          <p:spTgt spid="13"/>
                                        </p:tgtEl>
                                      </p:cBhvr>
                                    </p:animEffect>
                                    <p:anim calcmode="lin" valueType="num">
                                      <p:cBhvr>
                                        <p:cTn id="60" dur="1000" fill="hold"/>
                                        <p:tgtEl>
                                          <p:spTgt spid="13"/>
                                        </p:tgtEl>
                                        <p:attrNameLst>
                                          <p:attrName>ppt_x</p:attrName>
                                        </p:attrNameLst>
                                      </p:cBhvr>
                                      <p:tavLst>
                                        <p:tav tm="0">
                                          <p:val>
                                            <p:strVal val="#ppt_x"/>
                                          </p:val>
                                        </p:tav>
                                        <p:tav tm="100000">
                                          <p:val>
                                            <p:strVal val="#ppt_x"/>
                                          </p:val>
                                        </p:tav>
                                      </p:tavLst>
                                    </p:anim>
                                    <p:anim calcmode="lin" valueType="num">
                                      <p:cBhvr>
                                        <p:cTn id="61" dur="1000" fill="hold"/>
                                        <p:tgtEl>
                                          <p:spTgt spid="13"/>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anim calcmode="lin" valueType="num">
                                      <p:cBhvr>
                                        <p:cTn id="65" dur="1000" fill="hold"/>
                                        <p:tgtEl>
                                          <p:spTgt spid="14"/>
                                        </p:tgtEl>
                                        <p:attrNameLst>
                                          <p:attrName>ppt_x</p:attrName>
                                        </p:attrNameLst>
                                      </p:cBhvr>
                                      <p:tavLst>
                                        <p:tav tm="0">
                                          <p:val>
                                            <p:strVal val="#ppt_x"/>
                                          </p:val>
                                        </p:tav>
                                        <p:tav tm="100000">
                                          <p:val>
                                            <p:strVal val="#ppt_x"/>
                                          </p:val>
                                        </p:tav>
                                      </p:tavLst>
                                    </p:anim>
                                    <p:anim calcmode="lin" valueType="num">
                                      <p:cBhvr>
                                        <p:cTn id="66" dur="1000" fill="hold"/>
                                        <p:tgtEl>
                                          <p:spTgt spid="1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1000"/>
                                        <p:tgtEl>
                                          <p:spTgt spid="15"/>
                                        </p:tgtEl>
                                      </p:cBhvr>
                                    </p:animEffect>
                                    <p:anim calcmode="lin" valueType="num">
                                      <p:cBhvr>
                                        <p:cTn id="70" dur="1000" fill="hold"/>
                                        <p:tgtEl>
                                          <p:spTgt spid="15"/>
                                        </p:tgtEl>
                                        <p:attrNameLst>
                                          <p:attrName>ppt_x</p:attrName>
                                        </p:attrNameLst>
                                      </p:cBhvr>
                                      <p:tavLst>
                                        <p:tav tm="0">
                                          <p:val>
                                            <p:strVal val="#ppt_x"/>
                                          </p:val>
                                        </p:tav>
                                        <p:tav tm="100000">
                                          <p:val>
                                            <p:strVal val="#ppt_x"/>
                                          </p:val>
                                        </p:tav>
                                      </p:tavLst>
                                    </p:anim>
                                    <p:anim calcmode="lin" valueType="num">
                                      <p:cBhvr>
                                        <p:cTn id="71" dur="1000" fill="hold"/>
                                        <p:tgtEl>
                                          <p:spTgt spid="15"/>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1000"/>
                                        <p:tgtEl>
                                          <p:spTgt spid="16"/>
                                        </p:tgtEl>
                                      </p:cBhvr>
                                    </p:animEffect>
                                    <p:anim calcmode="lin" valueType="num">
                                      <p:cBhvr>
                                        <p:cTn id="75" dur="1000" fill="hold"/>
                                        <p:tgtEl>
                                          <p:spTgt spid="16"/>
                                        </p:tgtEl>
                                        <p:attrNameLst>
                                          <p:attrName>ppt_x</p:attrName>
                                        </p:attrNameLst>
                                      </p:cBhvr>
                                      <p:tavLst>
                                        <p:tav tm="0">
                                          <p:val>
                                            <p:strVal val="#ppt_x"/>
                                          </p:val>
                                        </p:tav>
                                        <p:tav tm="100000">
                                          <p:val>
                                            <p:strVal val="#ppt_x"/>
                                          </p:val>
                                        </p:tav>
                                      </p:tavLst>
                                    </p:anim>
                                    <p:anim calcmode="lin" valueType="num">
                                      <p:cBhvr>
                                        <p:cTn id="76" dur="1000" fill="hold"/>
                                        <p:tgtEl>
                                          <p:spTgt spid="16"/>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1000"/>
                                        <p:tgtEl>
                                          <p:spTgt spid="17"/>
                                        </p:tgtEl>
                                      </p:cBhvr>
                                    </p:animEffect>
                                    <p:anim calcmode="lin" valueType="num">
                                      <p:cBhvr>
                                        <p:cTn id="80" dur="1000" fill="hold"/>
                                        <p:tgtEl>
                                          <p:spTgt spid="17"/>
                                        </p:tgtEl>
                                        <p:attrNameLst>
                                          <p:attrName>ppt_x</p:attrName>
                                        </p:attrNameLst>
                                      </p:cBhvr>
                                      <p:tavLst>
                                        <p:tav tm="0">
                                          <p:val>
                                            <p:strVal val="#ppt_x"/>
                                          </p:val>
                                        </p:tav>
                                        <p:tav tm="100000">
                                          <p:val>
                                            <p:strVal val="#ppt_x"/>
                                          </p:val>
                                        </p:tav>
                                      </p:tavLst>
                                    </p:anim>
                                    <p:anim calcmode="lin" valueType="num">
                                      <p:cBhvr>
                                        <p:cTn id="81" dur="1000" fill="hold"/>
                                        <p:tgtEl>
                                          <p:spTgt spid="1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1000"/>
                                        <p:tgtEl>
                                          <p:spTgt spid="18"/>
                                        </p:tgtEl>
                                      </p:cBhvr>
                                    </p:animEffect>
                                    <p:anim calcmode="lin" valueType="num">
                                      <p:cBhvr>
                                        <p:cTn id="85" dur="1000" fill="hold"/>
                                        <p:tgtEl>
                                          <p:spTgt spid="18"/>
                                        </p:tgtEl>
                                        <p:attrNameLst>
                                          <p:attrName>ppt_x</p:attrName>
                                        </p:attrNameLst>
                                      </p:cBhvr>
                                      <p:tavLst>
                                        <p:tav tm="0">
                                          <p:val>
                                            <p:strVal val="#ppt_x"/>
                                          </p:val>
                                        </p:tav>
                                        <p:tav tm="100000">
                                          <p:val>
                                            <p:strVal val="#ppt_x"/>
                                          </p:val>
                                        </p:tav>
                                      </p:tavLst>
                                    </p:anim>
                                    <p:anim calcmode="lin" valueType="num">
                                      <p:cBhvr>
                                        <p:cTn id="8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8" grpId="0"/>
      <p:bldP spid="9" grpId="0" animBg="1"/>
      <p:bldP spid="10" grpId="0" animBg="1"/>
      <p:bldP spid="11" grpId="0"/>
      <p:bldP spid="12" grpId="0" animBg="1"/>
      <p:bldP spid="13" grpId="0" animBg="1"/>
      <p:bldP spid="14" grpId="0"/>
      <p:bldP spid="15" grpId="0" animBg="1"/>
      <p:bldP spid="16" grpId="0" animBg="1"/>
      <p:bldP spid="17" grpId="0"/>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p:nvPr/>
        </p:nvGrpSpPr>
        <p:grpSpPr>
          <a:xfrm rot="5400000" flipH="1" flipV="1">
            <a:off x="-1081952" y="2896048"/>
            <a:ext cx="5043904" cy="2880000"/>
            <a:chOff x="0" y="0"/>
            <a:chExt cx="10587294" cy="6045200"/>
          </a:xfrm>
        </p:grpSpPr>
        <p:sp>
          <p:nvSpPr>
            <p:cNvPr id="3" name="任意多边形: 形状 7"/>
            <p:cNvSpPr/>
            <p:nvPr/>
          </p:nvSpPr>
          <p:spPr>
            <a:xfrm>
              <a:off x="0" y="0"/>
              <a:ext cx="10587294" cy="6045200"/>
            </a:xfrm>
            <a:custGeom>
              <a:avLst/>
              <a:gdLst>
                <a:gd name="connsiteX0" fmla="*/ 0 w 10587294"/>
                <a:gd name="connsiteY0" fmla="*/ 0 h 6045200"/>
                <a:gd name="connsiteX1" fmla="*/ 10587294 w 10587294"/>
                <a:gd name="connsiteY1" fmla="*/ 1 h 6045200"/>
                <a:gd name="connsiteX2" fmla="*/ 10537734 w 10587294"/>
                <a:gd name="connsiteY2" fmla="*/ 66663 h 6045200"/>
                <a:gd name="connsiteX3" fmla="*/ 10407826 w 10587294"/>
                <a:gd name="connsiteY3" fmla="*/ 208852 h 6045200"/>
                <a:gd name="connsiteX4" fmla="*/ 5058491 w 10587294"/>
                <a:gd name="connsiteY4" fmla="*/ 5501276 h 6045200"/>
                <a:gd name="connsiteX5" fmla="*/ 2397970 w 10587294"/>
                <a:gd name="connsiteY5" fmla="*/ 5487047 h 6045200"/>
                <a:gd name="connsiteX6" fmla="*/ 0 w 10587294"/>
                <a:gd name="connsiteY6" fmla="*/ 3063291 h 604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7294" h="6045200">
                  <a:moveTo>
                    <a:pt x="0" y="0"/>
                  </a:moveTo>
                  <a:lnTo>
                    <a:pt x="10587294" y="1"/>
                  </a:lnTo>
                  <a:lnTo>
                    <a:pt x="10537734" y="66663"/>
                  </a:lnTo>
                  <a:cubicBezTo>
                    <a:pt x="10497291" y="115709"/>
                    <a:pt x="10453989" y="163179"/>
                    <a:pt x="10407826" y="208852"/>
                  </a:cubicBezTo>
                  <a:lnTo>
                    <a:pt x="5058491" y="5501276"/>
                  </a:lnTo>
                  <a:cubicBezTo>
                    <a:pt x="4319879" y="6232028"/>
                    <a:pt x="3128722" y="6225659"/>
                    <a:pt x="2397970" y="5487047"/>
                  </a:cubicBezTo>
                  <a:lnTo>
                    <a:pt x="0" y="3063291"/>
                  </a:lnTo>
                  <a:close/>
                </a:path>
              </a:pathLst>
            </a:custGeom>
            <a:solidFill>
              <a:srgbClr val="396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4" name="任意多边形: 形状 8"/>
            <p:cNvSpPr/>
            <p:nvPr/>
          </p:nvSpPr>
          <p:spPr>
            <a:xfrm>
              <a:off x="828305" y="0"/>
              <a:ext cx="5895798" cy="2514407"/>
            </a:xfrm>
            <a:custGeom>
              <a:avLst/>
              <a:gdLst>
                <a:gd name="connsiteX0" fmla="*/ 0 w 5895798"/>
                <a:gd name="connsiteY0" fmla="*/ 0 h 2514407"/>
                <a:gd name="connsiteX1" fmla="*/ 5895798 w 5895798"/>
                <a:gd name="connsiteY1" fmla="*/ 0 h 2514407"/>
                <a:gd name="connsiteX2" fmla="*/ 3643705 w 5895798"/>
                <a:gd name="connsiteY2" fmla="*/ 2214362 h 2514407"/>
                <a:gd name="connsiteX3" fmla="*/ 2164980 w 5895798"/>
                <a:gd name="connsiteY3" fmla="*/ 2201870 h 2514407"/>
                <a:gd name="connsiteX4" fmla="*/ 0 w 5895798"/>
                <a:gd name="connsiteY4" fmla="*/ 0 h 2514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5798" h="2514407">
                  <a:moveTo>
                    <a:pt x="0" y="0"/>
                  </a:moveTo>
                  <a:lnTo>
                    <a:pt x="5895798" y="0"/>
                  </a:lnTo>
                  <a:lnTo>
                    <a:pt x="3643705" y="2214362"/>
                  </a:lnTo>
                  <a:cubicBezTo>
                    <a:pt x="3231917" y="2619251"/>
                    <a:pt x="2569869" y="2613658"/>
                    <a:pt x="2164980" y="2201870"/>
                  </a:cubicBezTo>
                  <a:lnTo>
                    <a:pt x="0" y="0"/>
                  </a:lnTo>
                  <a:close/>
                </a:path>
              </a:pathLst>
            </a:custGeom>
            <a:solidFill>
              <a:srgbClr val="457474"/>
            </a:solidFill>
            <a:ln>
              <a:noFill/>
            </a:ln>
            <a:effectLst>
              <a:outerShdw blurRad="304800" dist="228600" dir="5400000" sx="105000" sy="105000" algn="t" rotWithShape="0">
                <a:srgbClr val="457474">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grpSp>
      <p:grpSp>
        <p:nvGrpSpPr>
          <p:cNvPr id="5" name="组合 6"/>
          <p:cNvGrpSpPr/>
          <p:nvPr/>
        </p:nvGrpSpPr>
        <p:grpSpPr>
          <a:xfrm rot="16200000" flipH="1" flipV="1">
            <a:off x="8230048" y="1097022"/>
            <a:ext cx="5043904" cy="2880000"/>
            <a:chOff x="0" y="0"/>
            <a:chExt cx="10587294" cy="6045200"/>
          </a:xfrm>
        </p:grpSpPr>
        <p:sp>
          <p:nvSpPr>
            <p:cNvPr id="6" name="任意多边形: 形状 7"/>
            <p:cNvSpPr/>
            <p:nvPr/>
          </p:nvSpPr>
          <p:spPr>
            <a:xfrm>
              <a:off x="0" y="0"/>
              <a:ext cx="10587294" cy="6045200"/>
            </a:xfrm>
            <a:custGeom>
              <a:avLst/>
              <a:gdLst>
                <a:gd name="connsiteX0" fmla="*/ 0 w 10587294"/>
                <a:gd name="connsiteY0" fmla="*/ 0 h 6045200"/>
                <a:gd name="connsiteX1" fmla="*/ 10587294 w 10587294"/>
                <a:gd name="connsiteY1" fmla="*/ 1 h 6045200"/>
                <a:gd name="connsiteX2" fmla="*/ 10537734 w 10587294"/>
                <a:gd name="connsiteY2" fmla="*/ 66663 h 6045200"/>
                <a:gd name="connsiteX3" fmla="*/ 10407826 w 10587294"/>
                <a:gd name="connsiteY3" fmla="*/ 208852 h 6045200"/>
                <a:gd name="connsiteX4" fmla="*/ 5058491 w 10587294"/>
                <a:gd name="connsiteY4" fmla="*/ 5501276 h 6045200"/>
                <a:gd name="connsiteX5" fmla="*/ 2397970 w 10587294"/>
                <a:gd name="connsiteY5" fmla="*/ 5487047 h 6045200"/>
                <a:gd name="connsiteX6" fmla="*/ 0 w 10587294"/>
                <a:gd name="connsiteY6" fmla="*/ 3063291 h 604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7294" h="6045200">
                  <a:moveTo>
                    <a:pt x="0" y="0"/>
                  </a:moveTo>
                  <a:lnTo>
                    <a:pt x="10587294" y="1"/>
                  </a:lnTo>
                  <a:lnTo>
                    <a:pt x="10537734" y="66663"/>
                  </a:lnTo>
                  <a:cubicBezTo>
                    <a:pt x="10497291" y="115709"/>
                    <a:pt x="10453989" y="163179"/>
                    <a:pt x="10407826" y="208852"/>
                  </a:cubicBezTo>
                  <a:lnTo>
                    <a:pt x="5058491" y="5501276"/>
                  </a:lnTo>
                  <a:cubicBezTo>
                    <a:pt x="4319879" y="6232028"/>
                    <a:pt x="3128722" y="6225659"/>
                    <a:pt x="2397970" y="5487047"/>
                  </a:cubicBezTo>
                  <a:lnTo>
                    <a:pt x="0" y="3063291"/>
                  </a:lnTo>
                  <a:close/>
                </a:path>
              </a:pathLst>
            </a:custGeom>
            <a:solidFill>
              <a:srgbClr val="396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7" name="任意多边形: 形状 8"/>
            <p:cNvSpPr/>
            <p:nvPr/>
          </p:nvSpPr>
          <p:spPr>
            <a:xfrm>
              <a:off x="828305" y="0"/>
              <a:ext cx="5895798" cy="2514407"/>
            </a:xfrm>
            <a:custGeom>
              <a:avLst/>
              <a:gdLst>
                <a:gd name="connsiteX0" fmla="*/ 0 w 5895798"/>
                <a:gd name="connsiteY0" fmla="*/ 0 h 2514407"/>
                <a:gd name="connsiteX1" fmla="*/ 5895798 w 5895798"/>
                <a:gd name="connsiteY1" fmla="*/ 0 h 2514407"/>
                <a:gd name="connsiteX2" fmla="*/ 3643705 w 5895798"/>
                <a:gd name="connsiteY2" fmla="*/ 2214362 h 2514407"/>
                <a:gd name="connsiteX3" fmla="*/ 2164980 w 5895798"/>
                <a:gd name="connsiteY3" fmla="*/ 2201870 h 2514407"/>
                <a:gd name="connsiteX4" fmla="*/ 0 w 5895798"/>
                <a:gd name="connsiteY4" fmla="*/ 0 h 2514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5798" h="2514407">
                  <a:moveTo>
                    <a:pt x="0" y="0"/>
                  </a:moveTo>
                  <a:lnTo>
                    <a:pt x="5895798" y="0"/>
                  </a:lnTo>
                  <a:lnTo>
                    <a:pt x="3643705" y="2214362"/>
                  </a:lnTo>
                  <a:cubicBezTo>
                    <a:pt x="3231917" y="2619251"/>
                    <a:pt x="2569869" y="2613658"/>
                    <a:pt x="2164980" y="2201870"/>
                  </a:cubicBezTo>
                  <a:lnTo>
                    <a:pt x="0" y="0"/>
                  </a:lnTo>
                  <a:close/>
                </a:path>
              </a:pathLst>
            </a:custGeom>
            <a:solidFill>
              <a:srgbClr val="457474"/>
            </a:solidFill>
            <a:ln>
              <a:noFill/>
            </a:ln>
            <a:effectLst>
              <a:outerShdw blurRad="304800" dist="228600" dir="5400000" sx="105000" sy="105000" algn="t" rotWithShape="0">
                <a:srgbClr val="457474">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grpSp>
      <p:grpSp>
        <p:nvGrpSpPr>
          <p:cNvPr id="8" name="组合 3"/>
          <p:cNvGrpSpPr/>
          <p:nvPr/>
        </p:nvGrpSpPr>
        <p:grpSpPr>
          <a:xfrm>
            <a:off x="5315921" y="1381879"/>
            <a:ext cx="1652771" cy="1652771"/>
            <a:chOff x="3058053" y="902073"/>
            <a:chExt cx="1652771" cy="1652771"/>
          </a:xfrm>
        </p:grpSpPr>
        <p:sp>
          <p:nvSpPr>
            <p:cNvPr id="9" name="矩形: 圆角 29"/>
            <p:cNvSpPr/>
            <p:nvPr/>
          </p:nvSpPr>
          <p:spPr>
            <a:xfrm rot="2710513">
              <a:off x="3058053" y="902073"/>
              <a:ext cx="1652771" cy="1652771"/>
            </a:xfrm>
            <a:prstGeom prst="roundRect">
              <a:avLst/>
            </a:prstGeom>
            <a:noFill/>
            <a:ln>
              <a:solidFill>
                <a:srgbClr val="39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10" name="矩形: 圆角 30"/>
            <p:cNvSpPr/>
            <p:nvPr/>
          </p:nvSpPr>
          <p:spPr>
            <a:xfrm rot="2710513">
              <a:off x="3373004" y="1217024"/>
              <a:ext cx="1022869" cy="1022869"/>
            </a:xfrm>
            <a:prstGeom prst="roundRect">
              <a:avLst/>
            </a:prstGeom>
            <a:solidFill>
              <a:srgbClr val="3963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grpSp>
      <p:sp>
        <p:nvSpPr>
          <p:cNvPr id="11" name="TextBox 25"/>
          <p:cNvSpPr txBox="1"/>
          <p:nvPr/>
        </p:nvSpPr>
        <p:spPr>
          <a:xfrm flipH="1">
            <a:off x="4608928" y="1814095"/>
            <a:ext cx="3066756" cy="923330"/>
          </a:xfrm>
          <a:prstGeom prst="rect">
            <a:avLst/>
          </a:prstGeom>
          <a:noFill/>
        </p:spPr>
        <p:txBody>
          <a:bodyPr wrap="square" rtlCol="0">
            <a:spAutoFit/>
            <a:scene3d>
              <a:camera prst="orthographicFront"/>
              <a:lightRig rig="threePt" dir="t"/>
            </a:scene3d>
          </a:bodyPr>
          <a:lstStyle/>
          <a:p>
            <a:pPr lvl="0" algn="ctr" fontAlgn="base"/>
            <a:r>
              <a:rPr lang="en-US" altLang="zh-CN" sz="5400" strike="noStrike" noProof="1">
                <a:solidFill>
                  <a:schemeClr val="bg1"/>
                </a:solidFill>
                <a:latin typeface="字魂36号-正文宋楷" panose="02000000000000000000" pitchFamily="2" charset="-122"/>
                <a:ea typeface="字魂36号-正文宋楷" panose="02000000000000000000" pitchFamily="2" charset="-122"/>
                <a:sym typeface="微软雅黑" panose="020B0503020204020204" pitchFamily="34" charset="-122"/>
              </a:rPr>
              <a:t>3</a:t>
            </a:r>
            <a:endParaRPr lang="zh-CN" altLang="zh-CN" sz="5400" dirty="0">
              <a:solidFill>
                <a:schemeClr val="bg1"/>
              </a:solidFill>
              <a:latin typeface="字魂36号-正文宋楷" panose="02000000000000000000" pitchFamily="2" charset="-122"/>
              <a:ea typeface="字魂36号-正文宋楷" panose="02000000000000000000" pitchFamily="2" charset="-122"/>
              <a:sym typeface="微软雅黑" panose="020B0503020204020204" pitchFamily="34" charset="-122"/>
            </a:endParaRPr>
          </a:p>
        </p:txBody>
      </p:sp>
      <p:sp>
        <p:nvSpPr>
          <p:cNvPr id="12" name="文本框 11"/>
          <p:cNvSpPr txBox="1"/>
          <p:nvPr/>
        </p:nvSpPr>
        <p:spPr>
          <a:xfrm>
            <a:off x="3972481" y="3275824"/>
            <a:ext cx="4339650" cy="923330"/>
          </a:xfrm>
          <a:prstGeom prst="rect">
            <a:avLst/>
          </a:prstGeom>
          <a:noFill/>
        </p:spPr>
        <p:txBody>
          <a:bodyPr wrap="none" lIns="91440" tIns="45720" rIns="91440" bIns="45720" rtlCol="0">
            <a:spAutoFit/>
          </a:bodyPr>
          <a:lstStyle/>
          <a:p>
            <a:r>
              <a:rPr lang="zh-CN" altLang="en-US" sz="5400" b="1" dirty="0">
                <a:solidFill>
                  <a:srgbClr val="396364"/>
                </a:solidFill>
                <a:latin typeface="字魂36号-正文宋楷" panose="02000000000000000000" pitchFamily="2" charset="-122"/>
                <a:ea typeface="字魂36号-正文宋楷" panose="02000000000000000000" pitchFamily="2" charset="-122"/>
                <a:cs typeface="微软雅黑" panose="020B0503020204020204" pitchFamily="34" charset="-122"/>
              </a:rPr>
              <a:t>添加主题标题</a:t>
            </a:r>
            <a:endParaRPr lang="zh-CN" altLang="en-US" sz="5400" b="1" dirty="0">
              <a:solidFill>
                <a:srgbClr val="396364"/>
              </a:solidFill>
              <a:latin typeface="字魂36号-正文宋楷" panose="02000000000000000000" pitchFamily="2" charset="-122"/>
              <a:ea typeface="字魂36号-正文宋楷" panose="02000000000000000000" pitchFamily="2" charset="-122"/>
              <a:cs typeface="微软雅黑" panose="020B0503020204020204" pitchFamily="34" charset="-122"/>
            </a:endParaRPr>
          </a:p>
        </p:txBody>
      </p:sp>
      <p:sp>
        <p:nvSpPr>
          <p:cNvPr id="13" name="文本框 12"/>
          <p:cNvSpPr txBox="1"/>
          <p:nvPr/>
        </p:nvSpPr>
        <p:spPr>
          <a:xfrm>
            <a:off x="3860230" y="4286766"/>
            <a:ext cx="4564153" cy="51334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rgbClr val="396364"/>
                </a:solidFill>
                <a:latin typeface="字魂36号-正文宋楷" panose="02000000000000000000" pitchFamily="2" charset="-122"/>
                <a:ea typeface="字魂36号-正文宋楷" panose="02000000000000000000" pitchFamily="2" charset="-122"/>
                <a:cs typeface="+mn-ea"/>
                <a:sym typeface="+mn-lt"/>
              </a:rPr>
              <a:t>The user can demonstrate on a projector or computer, or print the presentation and make it into a film to be used in a wider field</a:t>
            </a:r>
            <a:endParaRPr lang="en-US" altLang="zh-CN" sz="1200" dirty="0">
              <a:solidFill>
                <a:srgbClr val="396364"/>
              </a:solidFill>
              <a:latin typeface="字魂36号-正文宋楷" panose="02000000000000000000" pitchFamily="2" charset="-122"/>
              <a:ea typeface="字魂36号-正文宋楷" panose="02000000000000000000" pitchFamily="2"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par>
                                <p:cTn id="19" presetID="2" presetClass="entr" presetSubtype="2"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3"/>
          <p:cNvGrpSpPr/>
          <p:nvPr/>
        </p:nvGrpSpPr>
        <p:grpSpPr>
          <a:xfrm>
            <a:off x="1189148" y="2468162"/>
            <a:ext cx="2241974" cy="2794959"/>
            <a:chOff x="1595784" y="2533933"/>
            <a:chExt cx="2241974" cy="2794959"/>
          </a:xfrm>
        </p:grpSpPr>
        <p:grpSp>
          <p:nvGrpSpPr>
            <p:cNvPr id="5" name="组合 34"/>
            <p:cNvGrpSpPr/>
            <p:nvPr/>
          </p:nvGrpSpPr>
          <p:grpSpPr>
            <a:xfrm>
              <a:off x="2247899" y="2533933"/>
              <a:ext cx="937745" cy="1650429"/>
              <a:chOff x="2246441" y="2654300"/>
              <a:chExt cx="873126" cy="1536700"/>
            </a:xfrm>
          </p:grpSpPr>
          <p:sp>
            <p:nvSpPr>
              <p:cNvPr id="9" name="椭圆 1"/>
              <p:cNvSpPr/>
              <p:nvPr/>
            </p:nvSpPr>
            <p:spPr>
              <a:xfrm>
                <a:off x="2246441" y="2654300"/>
                <a:ext cx="873126" cy="873126"/>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rgbClr val="396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cxnSp>
            <p:nvCxnSpPr>
              <p:cNvPr id="10" name="直接连接符 39"/>
              <p:cNvCxnSpPr/>
              <p:nvPr/>
            </p:nvCxnSpPr>
            <p:spPr>
              <a:xfrm>
                <a:off x="2473454" y="4191000"/>
                <a:ext cx="4191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6" name="组合 35"/>
            <p:cNvGrpSpPr/>
            <p:nvPr/>
          </p:nvGrpSpPr>
          <p:grpSpPr>
            <a:xfrm>
              <a:off x="1595784" y="3774849"/>
              <a:ext cx="2241974" cy="1554043"/>
              <a:chOff x="7361272" y="1678126"/>
              <a:chExt cx="2241974" cy="1554043"/>
            </a:xfrm>
          </p:grpSpPr>
          <p:sp>
            <p:nvSpPr>
              <p:cNvPr id="7" name="矩形 6"/>
              <p:cNvSpPr/>
              <p:nvPr/>
            </p:nvSpPr>
            <p:spPr>
              <a:xfrm>
                <a:off x="7361272" y="2105707"/>
                <a:ext cx="2241974" cy="112646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dirty="0">
                    <a:solidFill>
                      <a:schemeClr val="tx1">
                        <a:lumMod val="95000"/>
                        <a:lumOff val="5000"/>
                      </a:schemeClr>
                    </a:solidFill>
                    <a:latin typeface="字魂36号-正文宋楷" panose="02000000000000000000" pitchFamily="2" charset="-122"/>
                    <a:ea typeface="字魂36号-正文宋楷" panose="02000000000000000000" pitchFamily="2" charset="-122"/>
                  </a:rPr>
                  <a:t>用户可以在投影仪或者计算机上进行演示也可以将演示文稿打印出来制作成胶片以便应用到更广</a:t>
                </a:r>
                <a:endParaRPr lang="zh-CN" altLang="en-US" sz="1400"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8" name="矩形 7"/>
              <p:cNvSpPr/>
              <p:nvPr/>
            </p:nvSpPr>
            <p:spPr>
              <a:xfrm>
                <a:off x="7361272" y="1678126"/>
                <a:ext cx="2241974" cy="42473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tx1">
                        <a:lumMod val="95000"/>
                        <a:lumOff val="5000"/>
                      </a:schemeClr>
                    </a:solidFill>
                    <a:latin typeface="字魂36号-正文宋楷" panose="02000000000000000000" pitchFamily="2" charset="-122"/>
                    <a:ea typeface="字魂36号-正文宋楷" panose="02000000000000000000" pitchFamily="2" charset="-122"/>
                  </a:rPr>
                  <a:t>文字添加</a:t>
                </a:r>
                <a:endParaRPr lang="zh-CN" altLang="en-US" b="1"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grpSp>
      </p:grpSp>
      <p:grpSp>
        <p:nvGrpSpPr>
          <p:cNvPr id="11" name="组合 1"/>
          <p:cNvGrpSpPr/>
          <p:nvPr/>
        </p:nvGrpSpPr>
        <p:grpSpPr>
          <a:xfrm>
            <a:off x="3713593" y="2468164"/>
            <a:ext cx="2241974" cy="2794955"/>
            <a:chOff x="3854026" y="2533937"/>
            <a:chExt cx="2241974" cy="2794955"/>
          </a:xfrm>
        </p:grpSpPr>
        <p:grpSp>
          <p:nvGrpSpPr>
            <p:cNvPr id="12" name="组合 23"/>
            <p:cNvGrpSpPr/>
            <p:nvPr/>
          </p:nvGrpSpPr>
          <p:grpSpPr>
            <a:xfrm>
              <a:off x="4500718" y="2533937"/>
              <a:ext cx="937745" cy="1650429"/>
              <a:chOff x="2246441" y="2654301"/>
              <a:chExt cx="873126" cy="1536699"/>
            </a:xfrm>
          </p:grpSpPr>
          <p:sp>
            <p:nvSpPr>
              <p:cNvPr id="16" name="椭圆 12"/>
              <p:cNvSpPr/>
              <p:nvPr/>
            </p:nvSpPr>
            <p:spPr>
              <a:xfrm>
                <a:off x="2246441" y="2654301"/>
                <a:ext cx="873126" cy="873123"/>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rgbClr val="396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cxnSp>
            <p:nvCxnSpPr>
              <p:cNvPr id="17" name="直接连接符 46"/>
              <p:cNvCxnSpPr/>
              <p:nvPr/>
            </p:nvCxnSpPr>
            <p:spPr>
              <a:xfrm>
                <a:off x="2473454" y="4191000"/>
                <a:ext cx="4191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13" name="组合 42"/>
            <p:cNvGrpSpPr/>
            <p:nvPr/>
          </p:nvGrpSpPr>
          <p:grpSpPr>
            <a:xfrm>
              <a:off x="3854026" y="3774849"/>
              <a:ext cx="2241974" cy="1554043"/>
              <a:chOff x="7361272" y="1678126"/>
              <a:chExt cx="2241974" cy="1554043"/>
            </a:xfrm>
          </p:grpSpPr>
          <p:sp>
            <p:nvSpPr>
              <p:cNvPr id="14" name="矩形 13"/>
              <p:cNvSpPr/>
              <p:nvPr/>
            </p:nvSpPr>
            <p:spPr>
              <a:xfrm>
                <a:off x="7361272" y="2105707"/>
                <a:ext cx="2241974" cy="112646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dirty="0">
                    <a:solidFill>
                      <a:schemeClr val="tx1">
                        <a:lumMod val="95000"/>
                        <a:lumOff val="5000"/>
                      </a:schemeClr>
                    </a:solidFill>
                    <a:latin typeface="字魂36号-正文宋楷" panose="02000000000000000000" pitchFamily="2" charset="-122"/>
                    <a:ea typeface="字魂36号-正文宋楷" panose="02000000000000000000" pitchFamily="2" charset="-122"/>
                  </a:rPr>
                  <a:t>用户可以在投影仪或者计算机上进行演示也可以将演示文稿打印出来制作成胶片以便应用到更广</a:t>
                </a:r>
                <a:endParaRPr lang="zh-CN" altLang="en-US" sz="1400"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15" name="矩形 14"/>
              <p:cNvSpPr/>
              <p:nvPr/>
            </p:nvSpPr>
            <p:spPr>
              <a:xfrm>
                <a:off x="7361272" y="1678126"/>
                <a:ext cx="2241974" cy="42473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tx1">
                        <a:lumMod val="95000"/>
                        <a:lumOff val="5000"/>
                      </a:schemeClr>
                    </a:solidFill>
                    <a:latin typeface="字魂36号-正文宋楷" panose="02000000000000000000" pitchFamily="2" charset="-122"/>
                    <a:ea typeface="字魂36号-正文宋楷" panose="02000000000000000000" pitchFamily="2" charset="-122"/>
                  </a:rPr>
                  <a:t>文字添加</a:t>
                </a:r>
                <a:endParaRPr lang="zh-CN" altLang="en-US" b="1"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grpSp>
      </p:grpSp>
      <p:grpSp>
        <p:nvGrpSpPr>
          <p:cNvPr id="18" name="组合 47"/>
          <p:cNvGrpSpPr/>
          <p:nvPr/>
        </p:nvGrpSpPr>
        <p:grpSpPr>
          <a:xfrm>
            <a:off x="6238038" y="2528699"/>
            <a:ext cx="2241974" cy="2673884"/>
            <a:chOff x="6101423" y="2655008"/>
            <a:chExt cx="2241974" cy="2673884"/>
          </a:xfrm>
        </p:grpSpPr>
        <p:grpSp>
          <p:nvGrpSpPr>
            <p:cNvPr id="19" name="组合 48"/>
            <p:cNvGrpSpPr/>
            <p:nvPr/>
          </p:nvGrpSpPr>
          <p:grpSpPr>
            <a:xfrm>
              <a:off x="6753538" y="2655008"/>
              <a:ext cx="937745" cy="1529360"/>
              <a:chOff x="2246441" y="2767028"/>
              <a:chExt cx="873126" cy="1423972"/>
            </a:xfrm>
          </p:grpSpPr>
          <p:sp>
            <p:nvSpPr>
              <p:cNvPr id="23" name="椭圆 15"/>
              <p:cNvSpPr/>
              <p:nvPr/>
            </p:nvSpPr>
            <p:spPr>
              <a:xfrm>
                <a:off x="2246441" y="2767028"/>
                <a:ext cx="873126" cy="647670"/>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rgbClr val="396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cxnSp>
            <p:nvCxnSpPr>
              <p:cNvPr id="24" name="直接连接符 53"/>
              <p:cNvCxnSpPr/>
              <p:nvPr/>
            </p:nvCxnSpPr>
            <p:spPr>
              <a:xfrm>
                <a:off x="2473454" y="4191000"/>
                <a:ext cx="4191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0" name="组合 49"/>
            <p:cNvGrpSpPr/>
            <p:nvPr/>
          </p:nvGrpSpPr>
          <p:grpSpPr>
            <a:xfrm>
              <a:off x="6101423" y="3774849"/>
              <a:ext cx="2241974" cy="1554043"/>
              <a:chOff x="7361272" y="1678126"/>
              <a:chExt cx="2241974" cy="1554043"/>
            </a:xfrm>
          </p:grpSpPr>
          <p:sp>
            <p:nvSpPr>
              <p:cNvPr id="21" name="矩形 20"/>
              <p:cNvSpPr/>
              <p:nvPr/>
            </p:nvSpPr>
            <p:spPr>
              <a:xfrm>
                <a:off x="7361272" y="2105707"/>
                <a:ext cx="2241974" cy="112646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dirty="0">
                    <a:solidFill>
                      <a:schemeClr val="tx1">
                        <a:lumMod val="95000"/>
                        <a:lumOff val="5000"/>
                      </a:schemeClr>
                    </a:solidFill>
                    <a:latin typeface="字魂36号-正文宋楷" panose="02000000000000000000" pitchFamily="2" charset="-122"/>
                    <a:ea typeface="字魂36号-正文宋楷" panose="02000000000000000000" pitchFamily="2" charset="-122"/>
                  </a:rPr>
                  <a:t>用户可以在投影仪或者计算机上进行演示也可以将演示文稿打印出来制作成胶片以便应用到更广</a:t>
                </a:r>
                <a:endParaRPr lang="zh-CN" altLang="en-US" sz="1400"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22" name="矩形 21"/>
              <p:cNvSpPr/>
              <p:nvPr/>
            </p:nvSpPr>
            <p:spPr>
              <a:xfrm>
                <a:off x="7361272" y="1678126"/>
                <a:ext cx="2241974" cy="42473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tx1">
                        <a:lumMod val="95000"/>
                        <a:lumOff val="5000"/>
                      </a:schemeClr>
                    </a:solidFill>
                    <a:latin typeface="字魂36号-正文宋楷" panose="02000000000000000000" pitchFamily="2" charset="-122"/>
                    <a:ea typeface="字魂36号-正文宋楷" panose="02000000000000000000" pitchFamily="2" charset="-122"/>
                  </a:rPr>
                  <a:t>文字添加</a:t>
                </a:r>
                <a:endParaRPr lang="zh-CN" altLang="en-US" b="1"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grpSp>
      </p:grpSp>
      <p:grpSp>
        <p:nvGrpSpPr>
          <p:cNvPr id="25" name="组合 54"/>
          <p:cNvGrpSpPr/>
          <p:nvPr/>
        </p:nvGrpSpPr>
        <p:grpSpPr>
          <a:xfrm>
            <a:off x="8762481" y="2468162"/>
            <a:ext cx="2241974" cy="2794959"/>
            <a:chOff x="8354241" y="2533933"/>
            <a:chExt cx="2241974" cy="2794959"/>
          </a:xfrm>
        </p:grpSpPr>
        <p:grpSp>
          <p:nvGrpSpPr>
            <p:cNvPr id="26" name="组合 55"/>
            <p:cNvGrpSpPr/>
            <p:nvPr/>
          </p:nvGrpSpPr>
          <p:grpSpPr>
            <a:xfrm>
              <a:off x="9022081" y="2533933"/>
              <a:ext cx="906295" cy="1650429"/>
              <a:chOff x="2261082" y="2654300"/>
              <a:chExt cx="843843" cy="1536700"/>
            </a:xfrm>
          </p:grpSpPr>
          <p:sp>
            <p:nvSpPr>
              <p:cNvPr id="30" name="椭圆 18"/>
              <p:cNvSpPr/>
              <p:nvPr/>
            </p:nvSpPr>
            <p:spPr>
              <a:xfrm>
                <a:off x="2261082" y="2654300"/>
                <a:ext cx="843843" cy="873126"/>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rgbClr val="396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cxnSp>
            <p:nvCxnSpPr>
              <p:cNvPr id="31" name="直接连接符 60"/>
              <p:cNvCxnSpPr/>
              <p:nvPr/>
            </p:nvCxnSpPr>
            <p:spPr>
              <a:xfrm>
                <a:off x="2473454" y="4191000"/>
                <a:ext cx="4191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56"/>
            <p:cNvGrpSpPr/>
            <p:nvPr/>
          </p:nvGrpSpPr>
          <p:grpSpPr>
            <a:xfrm>
              <a:off x="8354241" y="3774849"/>
              <a:ext cx="2241974" cy="1554043"/>
              <a:chOff x="7361272" y="1678126"/>
              <a:chExt cx="2241974" cy="1554043"/>
            </a:xfrm>
          </p:grpSpPr>
          <p:sp>
            <p:nvSpPr>
              <p:cNvPr id="28" name="矩形 27"/>
              <p:cNvSpPr/>
              <p:nvPr/>
            </p:nvSpPr>
            <p:spPr>
              <a:xfrm>
                <a:off x="7361272" y="2105707"/>
                <a:ext cx="2241974" cy="112646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dirty="0">
                    <a:solidFill>
                      <a:schemeClr val="tx1">
                        <a:lumMod val="95000"/>
                        <a:lumOff val="5000"/>
                      </a:schemeClr>
                    </a:solidFill>
                    <a:latin typeface="字魂36号-正文宋楷" panose="02000000000000000000" pitchFamily="2" charset="-122"/>
                    <a:ea typeface="字魂36号-正文宋楷" panose="02000000000000000000" pitchFamily="2" charset="-122"/>
                  </a:rPr>
                  <a:t>用户可以在投影仪或者计算机上进行演示也可以将演示文稿打印出来制作成胶片以便应用到更广</a:t>
                </a:r>
                <a:endParaRPr lang="zh-CN" altLang="en-US" sz="1400"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sp>
            <p:nvSpPr>
              <p:cNvPr id="29" name="矩形 28"/>
              <p:cNvSpPr/>
              <p:nvPr/>
            </p:nvSpPr>
            <p:spPr>
              <a:xfrm>
                <a:off x="7361272" y="1678126"/>
                <a:ext cx="2241974" cy="42473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tx1">
                        <a:lumMod val="95000"/>
                        <a:lumOff val="5000"/>
                      </a:schemeClr>
                    </a:solidFill>
                    <a:latin typeface="字魂36号-正文宋楷" panose="02000000000000000000" pitchFamily="2" charset="-122"/>
                    <a:ea typeface="字魂36号-正文宋楷" panose="02000000000000000000" pitchFamily="2" charset="-122"/>
                  </a:rPr>
                  <a:t>文字添加</a:t>
                </a:r>
                <a:endParaRPr lang="zh-CN" altLang="en-US" b="1"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900" decel="100000" fill="hold"/>
                                        <p:tgtEl>
                                          <p:spTgt spid="1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50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75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900" decel="100000" fill="hold"/>
                                        <p:tgtEl>
                                          <p:spTgt spid="2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6320297" y="1416943"/>
            <a:ext cx="4430625" cy="707887"/>
            <a:chOff x="1598315" y="1418185"/>
            <a:chExt cx="4430626" cy="707886"/>
          </a:xfrm>
        </p:grpSpPr>
        <p:sp>
          <p:nvSpPr>
            <p:cNvPr id="3" name="TextBox 6"/>
            <p:cNvSpPr txBox="1"/>
            <p:nvPr/>
          </p:nvSpPr>
          <p:spPr>
            <a:xfrm>
              <a:off x="1598315" y="1418185"/>
              <a:ext cx="655949" cy="707886"/>
            </a:xfrm>
            <a:prstGeom prst="rect">
              <a:avLst/>
            </a:prstGeom>
            <a:noFill/>
          </p:spPr>
          <p:txBody>
            <a:bodyPr wrap="none" anchor="ctr">
              <a:normAutofit fontScale="85000" lnSpcReduction="20000"/>
            </a:bodyPr>
            <a:lstStyle/>
            <a:p>
              <a:r>
                <a:rPr lang="en-US" altLang="zh-CN" sz="5335">
                  <a:solidFill>
                    <a:srgbClr val="396364"/>
                  </a:solidFill>
                  <a:latin typeface="字魂36号-正文宋楷" panose="02000000000000000000" pitchFamily="2" charset="-122"/>
                  <a:ea typeface="字魂36号-正文宋楷" panose="02000000000000000000" pitchFamily="2" charset="-122"/>
                </a:rPr>
                <a:t>01</a:t>
              </a:r>
              <a:endParaRPr lang="en-US" altLang="zh-CN" sz="5335">
                <a:solidFill>
                  <a:srgbClr val="396364"/>
                </a:solidFill>
                <a:latin typeface="字魂36号-正文宋楷" panose="02000000000000000000" pitchFamily="2" charset="-122"/>
                <a:ea typeface="字魂36号-正文宋楷" panose="02000000000000000000" pitchFamily="2" charset="-122"/>
              </a:endParaRPr>
            </a:p>
          </p:txBody>
        </p:sp>
        <p:grpSp>
          <p:nvGrpSpPr>
            <p:cNvPr id="4" name="Group 7"/>
            <p:cNvGrpSpPr/>
            <p:nvPr/>
          </p:nvGrpSpPr>
          <p:grpSpPr>
            <a:xfrm>
              <a:off x="2066367" y="1529264"/>
              <a:ext cx="3962574" cy="563232"/>
              <a:chOff x="3943834" y="704409"/>
              <a:chExt cx="3962574" cy="563232"/>
            </a:xfrm>
          </p:grpSpPr>
          <p:sp>
            <p:nvSpPr>
              <p:cNvPr id="5" name="TextBox 8"/>
              <p:cNvSpPr txBox="1"/>
              <p:nvPr/>
            </p:nvSpPr>
            <p:spPr>
              <a:xfrm>
                <a:off x="3943834" y="704409"/>
                <a:ext cx="3962574" cy="242864"/>
              </a:xfrm>
              <a:prstGeom prst="rect">
                <a:avLst/>
              </a:prstGeom>
              <a:noFill/>
            </p:spPr>
            <p:txBody>
              <a:bodyPr wrap="none" lIns="480000" tIns="0" rIns="0" bIns="0" anchor="b" anchorCtr="0">
                <a:normAutofit fontScale="85000" lnSpcReduction="20000"/>
              </a:bodyPr>
              <a:lstStyle/>
              <a:p>
                <a:r>
                  <a:rPr lang="zh-CN" altLang="en-US" sz="2135" b="1" dirty="0">
                    <a:solidFill>
                      <a:srgbClr val="396364"/>
                    </a:solidFill>
                    <a:latin typeface="字魂36号-正文宋楷" panose="02000000000000000000" pitchFamily="2" charset="-122"/>
                    <a:ea typeface="字魂36号-正文宋楷" panose="02000000000000000000" pitchFamily="2" charset="-122"/>
                    <a:cs typeface="微软雅黑" panose="020B0503020204020204" pitchFamily="34" charset="-122"/>
                  </a:rPr>
                  <a:t>添加你的标题</a:t>
                </a:r>
                <a:endParaRPr lang="zh-CN" altLang="en-US" sz="2135" b="1" dirty="0">
                  <a:solidFill>
                    <a:srgbClr val="396364"/>
                  </a:solidFill>
                  <a:latin typeface="字魂36号-正文宋楷" panose="02000000000000000000" pitchFamily="2" charset="-122"/>
                  <a:ea typeface="字魂36号-正文宋楷" panose="02000000000000000000" pitchFamily="2" charset="-122"/>
                  <a:cs typeface="微软雅黑" panose="020B0503020204020204" pitchFamily="34" charset="-122"/>
                </a:endParaRPr>
              </a:p>
            </p:txBody>
          </p:sp>
          <p:sp>
            <p:nvSpPr>
              <p:cNvPr id="6" name="TextBox 9"/>
              <p:cNvSpPr txBox="1"/>
              <p:nvPr/>
            </p:nvSpPr>
            <p:spPr>
              <a:xfrm>
                <a:off x="3943834" y="947273"/>
                <a:ext cx="3962574" cy="320368"/>
              </a:xfrm>
              <a:prstGeom prst="rect">
                <a:avLst/>
              </a:prstGeom>
            </p:spPr>
            <p:txBody>
              <a:bodyPr vert="horz" wrap="square" lIns="480000" tIns="0" rIns="0" bIns="0" anchor="ctr" anchorCtr="0">
                <a:normAutofit fontScale="77500" lnSpcReduction="20000"/>
              </a:bodyPr>
              <a:lstStyle/>
              <a:p>
                <a:pPr algn="l">
                  <a:lnSpc>
                    <a:spcPct val="120000"/>
                  </a:lnSpc>
                </a:pPr>
                <a:r>
                  <a:rPr lang="zh-CN" altLang="en-US" sz="1400" dirty="0">
                    <a:solidFill>
                      <a:srgbClr val="396364"/>
                    </a:solidFill>
                    <a:latin typeface="字魂36号-正文宋楷" panose="02000000000000000000" pitchFamily="2" charset="-122"/>
                    <a:ea typeface="字魂36号-正文宋楷" panose="02000000000000000000" pitchFamily="2" charset="-122"/>
                  </a:rPr>
                  <a:t>此部分内容作为文字排版占位显示 （建议使用主题字体）</a:t>
                </a:r>
                <a:endParaRPr lang="zh-CN" altLang="en-US" sz="1400" dirty="0">
                  <a:solidFill>
                    <a:srgbClr val="396364"/>
                  </a:solidFill>
                  <a:latin typeface="字魂36号-正文宋楷" panose="02000000000000000000" pitchFamily="2" charset="-122"/>
                  <a:ea typeface="字魂36号-正文宋楷" panose="02000000000000000000" pitchFamily="2" charset="-122"/>
                </a:endParaRPr>
              </a:p>
            </p:txBody>
          </p:sp>
        </p:grpSp>
      </p:grpSp>
      <p:grpSp>
        <p:nvGrpSpPr>
          <p:cNvPr id="7" name="Group 10"/>
          <p:cNvGrpSpPr/>
          <p:nvPr/>
        </p:nvGrpSpPr>
        <p:grpSpPr>
          <a:xfrm>
            <a:off x="6320297" y="2534112"/>
            <a:ext cx="4430625" cy="707887"/>
            <a:chOff x="1598315" y="2786337"/>
            <a:chExt cx="4430626" cy="707886"/>
          </a:xfrm>
        </p:grpSpPr>
        <p:sp>
          <p:nvSpPr>
            <p:cNvPr id="8" name="TextBox 11"/>
            <p:cNvSpPr txBox="1"/>
            <p:nvPr/>
          </p:nvSpPr>
          <p:spPr>
            <a:xfrm>
              <a:off x="1598315" y="2786337"/>
              <a:ext cx="718466" cy="707886"/>
            </a:xfrm>
            <a:prstGeom prst="rect">
              <a:avLst/>
            </a:prstGeom>
            <a:noFill/>
          </p:spPr>
          <p:txBody>
            <a:bodyPr wrap="none" anchor="ctr">
              <a:normAutofit fontScale="85000" lnSpcReduction="20000"/>
            </a:bodyPr>
            <a:lstStyle/>
            <a:p>
              <a:r>
                <a:rPr lang="en-US" altLang="zh-CN" sz="5335">
                  <a:solidFill>
                    <a:srgbClr val="396364"/>
                  </a:solidFill>
                  <a:latin typeface="字魂36号-正文宋楷" panose="02000000000000000000" pitchFamily="2" charset="-122"/>
                  <a:ea typeface="字魂36号-正文宋楷" panose="02000000000000000000" pitchFamily="2" charset="-122"/>
                </a:rPr>
                <a:t>02</a:t>
              </a:r>
              <a:endParaRPr lang="en-US" altLang="zh-CN" sz="5335">
                <a:solidFill>
                  <a:srgbClr val="396364"/>
                </a:solidFill>
                <a:latin typeface="字魂36号-正文宋楷" panose="02000000000000000000" pitchFamily="2" charset="-122"/>
                <a:ea typeface="字魂36号-正文宋楷" panose="02000000000000000000" pitchFamily="2" charset="-122"/>
              </a:endParaRPr>
            </a:p>
          </p:txBody>
        </p:sp>
        <p:grpSp>
          <p:nvGrpSpPr>
            <p:cNvPr id="9" name="Group 12"/>
            <p:cNvGrpSpPr/>
            <p:nvPr/>
          </p:nvGrpSpPr>
          <p:grpSpPr>
            <a:xfrm>
              <a:off x="2066367" y="2897416"/>
              <a:ext cx="3962574" cy="563232"/>
              <a:chOff x="3943834" y="704409"/>
              <a:chExt cx="3962574" cy="563232"/>
            </a:xfrm>
          </p:grpSpPr>
          <p:sp>
            <p:nvSpPr>
              <p:cNvPr id="10" name="TextBox 13"/>
              <p:cNvSpPr txBox="1"/>
              <p:nvPr/>
            </p:nvSpPr>
            <p:spPr>
              <a:xfrm>
                <a:off x="3943834" y="704409"/>
                <a:ext cx="3962574" cy="242864"/>
              </a:xfrm>
              <a:prstGeom prst="rect">
                <a:avLst/>
              </a:prstGeom>
              <a:noFill/>
            </p:spPr>
            <p:txBody>
              <a:bodyPr wrap="none" lIns="480000" tIns="0" rIns="0" bIns="0" anchor="b" anchorCtr="0">
                <a:normAutofit fontScale="85000" lnSpcReduction="20000"/>
              </a:bodyPr>
              <a:lstStyle/>
              <a:p>
                <a:r>
                  <a:rPr lang="zh-CN" altLang="en-US" sz="2135" b="1" dirty="0">
                    <a:solidFill>
                      <a:srgbClr val="396364"/>
                    </a:solidFill>
                    <a:latin typeface="字魂36号-正文宋楷" panose="02000000000000000000" pitchFamily="2" charset="-122"/>
                    <a:ea typeface="字魂36号-正文宋楷" panose="02000000000000000000" pitchFamily="2" charset="-122"/>
                    <a:cs typeface="微软雅黑" panose="020B0503020204020204" pitchFamily="34" charset="-122"/>
                  </a:rPr>
                  <a:t>添加你的标题</a:t>
                </a:r>
                <a:endParaRPr lang="zh-CN" altLang="en-US" sz="2135" b="1" dirty="0">
                  <a:solidFill>
                    <a:srgbClr val="396364"/>
                  </a:solidFill>
                  <a:latin typeface="字魂36号-正文宋楷" panose="02000000000000000000" pitchFamily="2" charset="-122"/>
                  <a:ea typeface="字魂36号-正文宋楷" panose="02000000000000000000" pitchFamily="2" charset="-122"/>
                  <a:cs typeface="微软雅黑" panose="020B0503020204020204" pitchFamily="34" charset="-122"/>
                </a:endParaRPr>
              </a:p>
            </p:txBody>
          </p:sp>
          <p:sp>
            <p:nvSpPr>
              <p:cNvPr id="11" name="TextBox 14"/>
              <p:cNvSpPr txBox="1"/>
              <p:nvPr/>
            </p:nvSpPr>
            <p:spPr>
              <a:xfrm>
                <a:off x="3943834" y="947273"/>
                <a:ext cx="3962574" cy="320368"/>
              </a:xfrm>
              <a:prstGeom prst="rect">
                <a:avLst/>
              </a:prstGeom>
            </p:spPr>
            <p:txBody>
              <a:bodyPr vert="horz" wrap="square" lIns="480000" tIns="0" rIns="0" bIns="0" anchor="ctr" anchorCtr="0">
                <a:normAutofit fontScale="77500" lnSpcReduction="20000"/>
              </a:bodyPr>
              <a:lstStyle/>
              <a:p>
                <a:pPr algn="l">
                  <a:lnSpc>
                    <a:spcPct val="120000"/>
                  </a:lnSpc>
                </a:pPr>
                <a:r>
                  <a:rPr lang="zh-CN" altLang="en-US" sz="1400">
                    <a:solidFill>
                      <a:srgbClr val="396364"/>
                    </a:solidFill>
                    <a:latin typeface="字魂36号-正文宋楷" panose="02000000000000000000" pitchFamily="2" charset="-122"/>
                    <a:ea typeface="字魂36号-正文宋楷" panose="02000000000000000000" pitchFamily="2" charset="-122"/>
                  </a:rPr>
                  <a:t>此部分内容作为文字排版占位显示 （建议使用主题字体）</a:t>
                </a:r>
                <a:endParaRPr lang="zh-CN" altLang="en-US" sz="1400">
                  <a:solidFill>
                    <a:srgbClr val="396364"/>
                  </a:solidFill>
                  <a:latin typeface="字魂36号-正文宋楷" panose="02000000000000000000" pitchFamily="2" charset="-122"/>
                  <a:ea typeface="字魂36号-正文宋楷" panose="02000000000000000000" pitchFamily="2" charset="-122"/>
                </a:endParaRPr>
              </a:p>
            </p:txBody>
          </p:sp>
        </p:grpSp>
      </p:grpSp>
      <p:grpSp>
        <p:nvGrpSpPr>
          <p:cNvPr id="12" name="Group 15"/>
          <p:cNvGrpSpPr/>
          <p:nvPr/>
        </p:nvGrpSpPr>
        <p:grpSpPr>
          <a:xfrm>
            <a:off x="6320297" y="3651280"/>
            <a:ext cx="4430625" cy="707887"/>
            <a:chOff x="1598315" y="4154489"/>
            <a:chExt cx="4430626" cy="707886"/>
          </a:xfrm>
        </p:grpSpPr>
        <p:sp>
          <p:nvSpPr>
            <p:cNvPr id="13" name="TextBox 16"/>
            <p:cNvSpPr txBox="1"/>
            <p:nvPr/>
          </p:nvSpPr>
          <p:spPr>
            <a:xfrm>
              <a:off x="1598315" y="4154489"/>
              <a:ext cx="732893" cy="707886"/>
            </a:xfrm>
            <a:prstGeom prst="rect">
              <a:avLst/>
            </a:prstGeom>
            <a:noFill/>
          </p:spPr>
          <p:txBody>
            <a:bodyPr wrap="none" anchor="ctr">
              <a:normAutofit fontScale="85000" lnSpcReduction="20000"/>
            </a:bodyPr>
            <a:lstStyle/>
            <a:p>
              <a:r>
                <a:rPr lang="en-US" altLang="zh-CN" sz="5335">
                  <a:solidFill>
                    <a:srgbClr val="396364"/>
                  </a:solidFill>
                  <a:latin typeface="字魂36号-正文宋楷" panose="02000000000000000000" pitchFamily="2" charset="-122"/>
                  <a:ea typeface="字魂36号-正文宋楷" panose="02000000000000000000" pitchFamily="2" charset="-122"/>
                </a:rPr>
                <a:t>03</a:t>
              </a:r>
              <a:endParaRPr lang="en-US" altLang="zh-CN" sz="5335">
                <a:solidFill>
                  <a:srgbClr val="396364"/>
                </a:solidFill>
                <a:latin typeface="字魂36号-正文宋楷" panose="02000000000000000000" pitchFamily="2" charset="-122"/>
                <a:ea typeface="字魂36号-正文宋楷" panose="02000000000000000000" pitchFamily="2" charset="-122"/>
              </a:endParaRPr>
            </a:p>
          </p:txBody>
        </p:sp>
        <p:grpSp>
          <p:nvGrpSpPr>
            <p:cNvPr id="14" name="Group 17"/>
            <p:cNvGrpSpPr/>
            <p:nvPr/>
          </p:nvGrpSpPr>
          <p:grpSpPr>
            <a:xfrm>
              <a:off x="2066367" y="4265568"/>
              <a:ext cx="3962574" cy="563232"/>
              <a:chOff x="3943834" y="704409"/>
              <a:chExt cx="3962574" cy="563232"/>
            </a:xfrm>
          </p:grpSpPr>
          <p:sp>
            <p:nvSpPr>
              <p:cNvPr id="15" name="TextBox 18"/>
              <p:cNvSpPr txBox="1"/>
              <p:nvPr/>
            </p:nvSpPr>
            <p:spPr>
              <a:xfrm>
                <a:off x="3943834" y="704409"/>
                <a:ext cx="3962574" cy="242864"/>
              </a:xfrm>
              <a:prstGeom prst="rect">
                <a:avLst/>
              </a:prstGeom>
              <a:noFill/>
            </p:spPr>
            <p:txBody>
              <a:bodyPr wrap="none" lIns="480000" tIns="0" rIns="0" bIns="0" anchor="b" anchorCtr="0">
                <a:normAutofit fontScale="85000" lnSpcReduction="20000"/>
              </a:bodyPr>
              <a:lstStyle/>
              <a:p>
                <a:r>
                  <a:rPr lang="zh-CN" altLang="en-US" sz="2135" b="1" dirty="0">
                    <a:solidFill>
                      <a:srgbClr val="396364"/>
                    </a:solidFill>
                    <a:latin typeface="字魂36号-正文宋楷" panose="02000000000000000000" pitchFamily="2" charset="-122"/>
                    <a:ea typeface="字魂36号-正文宋楷" panose="02000000000000000000" pitchFamily="2" charset="-122"/>
                    <a:cs typeface="微软雅黑" panose="020B0503020204020204" pitchFamily="34" charset="-122"/>
                  </a:rPr>
                  <a:t>添加你的标题</a:t>
                </a:r>
                <a:endParaRPr lang="zh-CN" altLang="en-US" sz="2135" b="1" dirty="0">
                  <a:solidFill>
                    <a:srgbClr val="396364"/>
                  </a:solidFill>
                  <a:latin typeface="字魂36号-正文宋楷" panose="02000000000000000000" pitchFamily="2" charset="-122"/>
                  <a:ea typeface="字魂36号-正文宋楷" panose="02000000000000000000" pitchFamily="2" charset="-122"/>
                  <a:cs typeface="微软雅黑" panose="020B0503020204020204" pitchFamily="34" charset="-122"/>
                </a:endParaRPr>
              </a:p>
            </p:txBody>
          </p:sp>
          <p:sp>
            <p:nvSpPr>
              <p:cNvPr id="16" name="TextBox 19"/>
              <p:cNvSpPr txBox="1"/>
              <p:nvPr/>
            </p:nvSpPr>
            <p:spPr>
              <a:xfrm>
                <a:off x="3943834" y="947273"/>
                <a:ext cx="3962574" cy="320368"/>
              </a:xfrm>
              <a:prstGeom prst="rect">
                <a:avLst/>
              </a:prstGeom>
            </p:spPr>
            <p:txBody>
              <a:bodyPr vert="horz" wrap="square" lIns="480000" tIns="0" rIns="0" bIns="0" anchor="ctr" anchorCtr="0">
                <a:normAutofit fontScale="77500" lnSpcReduction="20000"/>
              </a:bodyPr>
              <a:lstStyle/>
              <a:p>
                <a:pPr algn="l">
                  <a:lnSpc>
                    <a:spcPct val="120000"/>
                  </a:lnSpc>
                </a:pPr>
                <a:r>
                  <a:rPr lang="zh-CN" altLang="en-US" sz="1400" dirty="0">
                    <a:solidFill>
                      <a:srgbClr val="396364"/>
                    </a:solidFill>
                    <a:latin typeface="字魂36号-正文宋楷" panose="02000000000000000000" pitchFamily="2" charset="-122"/>
                    <a:ea typeface="字魂36号-正文宋楷" panose="02000000000000000000" pitchFamily="2" charset="-122"/>
                  </a:rPr>
                  <a:t>此部分内容作为文字排版占位显示 （建议使用主题字体）</a:t>
                </a:r>
                <a:endParaRPr lang="zh-CN" altLang="en-US" sz="1400" dirty="0">
                  <a:solidFill>
                    <a:srgbClr val="396364"/>
                  </a:solidFill>
                  <a:latin typeface="字魂36号-正文宋楷" panose="02000000000000000000" pitchFamily="2" charset="-122"/>
                  <a:ea typeface="字魂36号-正文宋楷" panose="02000000000000000000" pitchFamily="2" charset="-122"/>
                </a:endParaRPr>
              </a:p>
            </p:txBody>
          </p:sp>
        </p:grpSp>
      </p:grpSp>
      <p:grpSp>
        <p:nvGrpSpPr>
          <p:cNvPr id="17" name="Group 20"/>
          <p:cNvGrpSpPr/>
          <p:nvPr/>
        </p:nvGrpSpPr>
        <p:grpSpPr>
          <a:xfrm>
            <a:off x="6320297" y="4768451"/>
            <a:ext cx="4430625" cy="707887"/>
            <a:chOff x="1598315" y="5522641"/>
            <a:chExt cx="4430626" cy="707886"/>
          </a:xfrm>
        </p:grpSpPr>
        <p:sp>
          <p:nvSpPr>
            <p:cNvPr id="18" name="TextBox 21"/>
            <p:cNvSpPr txBox="1"/>
            <p:nvPr/>
          </p:nvSpPr>
          <p:spPr>
            <a:xfrm>
              <a:off x="1598315" y="5522641"/>
              <a:ext cx="716863" cy="707886"/>
            </a:xfrm>
            <a:prstGeom prst="rect">
              <a:avLst/>
            </a:prstGeom>
            <a:noFill/>
          </p:spPr>
          <p:txBody>
            <a:bodyPr wrap="none" anchor="ctr">
              <a:normAutofit fontScale="85000" lnSpcReduction="20000"/>
            </a:bodyPr>
            <a:lstStyle/>
            <a:p>
              <a:r>
                <a:rPr lang="en-US" altLang="zh-CN" sz="5335">
                  <a:solidFill>
                    <a:srgbClr val="396364"/>
                  </a:solidFill>
                  <a:latin typeface="字魂36号-正文宋楷" panose="02000000000000000000" pitchFamily="2" charset="-122"/>
                  <a:ea typeface="字魂36号-正文宋楷" panose="02000000000000000000" pitchFamily="2" charset="-122"/>
                </a:rPr>
                <a:t>04</a:t>
              </a:r>
              <a:endParaRPr lang="en-US" altLang="zh-CN" sz="5335">
                <a:solidFill>
                  <a:srgbClr val="396364"/>
                </a:solidFill>
                <a:latin typeface="字魂36号-正文宋楷" panose="02000000000000000000" pitchFamily="2" charset="-122"/>
                <a:ea typeface="字魂36号-正文宋楷" panose="02000000000000000000" pitchFamily="2" charset="-122"/>
              </a:endParaRPr>
            </a:p>
          </p:txBody>
        </p:sp>
        <p:grpSp>
          <p:nvGrpSpPr>
            <p:cNvPr id="19" name="Group 22"/>
            <p:cNvGrpSpPr/>
            <p:nvPr/>
          </p:nvGrpSpPr>
          <p:grpSpPr>
            <a:xfrm>
              <a:off x="2066367" y="5633720"/>
              <a:ext cx="3962574" cy="563232"/>
              <a:chOff x="3943834" y="704409"/>
              <a:chExt cx="3962574" cy="563232"/>
            </a:xfrm>
          </p:grpSpPr>
          <p:sp>
            <p:nvSpPr>
              <p:cNvPr id="20" name="TextBox 23"/>
              <p:cNvSpPr txBox="1"/>
              <p:nvPr/>
            </p:nvSpPr>
            <p:spPr>
              <a:xfrm>
                <a:off x="3943834" y="704409"/>
                <a:ext cx="3962574" cy="242864"/>
              </a:xfrm>
              <a:prstGeom prst="rect">
                <a:avLst/>
              </a:prstGeom>
              <a:noFill/>
            </p:spPr>
            <p:txBody>
              <a:bodyPr wrap="none" lIns="480000" tIns="0" rIns="0" bIns="0" anchor="b" anchorCtr="0">
                <a:normAutofit fontScale="85000" lnSpcReduction="20000"/>
              </a:bodyPr>
              <a:lstStyle/>
              <a:p>
                <a:r>
                  <a:rPr lang="zh-CN" altLang="en-US" sz="2135" b="1" dirty="0">
                    <a:solidFill>
                      <a:srgbClr val="396364"/>
                    </a:solidFill>
                    <a:latin typeface="字魂36号-正文宋楷" panose="02000000000000000000" pitchFamily="2" charset="-122"/>
                    <a:ea typeface="字魂36号-正文宋楷" panose="02000000000000000000" pitchFamily="2" charset="-122"/>
                    <a:cs typeface="微软雅黑" panose="020B0503020204020204" pitchFamily="34" charset="-122"/>
                  </a:rPr>
                  <a:t>添加你的标题</a:t>
                </a:r>
                <a:endParaRPr lang="zh-CN" altLang="en-US" sz="2135" b="1" dirty="0">
                  <a:solidFill>
                    <a:srgbClr val="396364"/>
                  </a:solidFill>
                  <a:latin typeface="字魂36号-正文宋楷" panose="02000000000000000000" pitchFamily="2" charset="-122"/>
                  <a:ea typeface="字魂36号-正文宋楷" panose="02000000000000000000" pitchFamily="2" charset="-122"/>
                  <a:cs typeface="微软雅黑" panose="020B0503020204020204" pitchFamily="34" charset="-122"/>
                </a:endParaRPr>
              </a:p>
            </p:txBody>
          </p:sp>
          <p:sp>
            <p:nvSpPr>
              <p:cNvPr id="21" name="TextBox 24"/>
              <p:cNvSpPr txBox="1"/>
              <p:nvPr/>
            </p:nvSpPr>
            <p:spPr>
              <a:xfrm>
                <a:off x="3943834" y="947273"/>
                <a:ext cx="3962574" cy="320368"/>
              </a:xfrm>
              <a:prstGeom prst="rect">
                <a:avLst/>
              </a:prstGeom>
            </p:spPr>
            <p:txBody>
              <a:bodyPr vert="horz" wrap="square" lIns="480000" tIns="0" rIns="0" bIns="0" anchor="ctr" anchorCtr="0">
                <a:normAutofit fontScale="77500" lnSpcReduction="20000"/>
              </a:bodyPr>
              <a:lstStyle/>
              <a:p>
                <a:pPr algn="l">
                  <a:lnSpc>
                    <a:spcPct val="120000"/>
                  </a:lnSpc>
                </a:pPr>
                <a:r>
                  <a:rPr lang="zh-CN" altLang="en-US" sz="1400">
                    <a:solidFill>
                      <a:srgbClr val="396364"/>
                    </a:solidFill>
                    <a:latin typeface="字魂36号-正文宋楷" panose="02000000000000000000" pitchFamily="2" charset="-122"/>
                    <a:ea typeface="字魂36号-正文宋楷" panose="02000000000000000000" pitchFamily="2" charset="-122"/>
                  </a:rPr>
                  <a:t>此部分内容作为文字排版占位显示 （建议使用主题字体）</a:t>
                </a:r>
                <a:endParaRPr lang="zh-CN" altLang="en-US" sz="1400">
                  <a:solidFill>
                    <a:srgbClr val="396364"/>
                  </a:solidFill>
                  <a:latin typeface="字魂36号-正文宋楷" panose="02000000000000000000" pitchFamily="2" charset="-122"/>
                  <a:ea typeface="字魂36号-正文宋楷" panose="02000000000000000000" pitchFamily="2" charset="-122"/>
                </a:endParaRPr>
              </a:p>
            </p:txBody>
          </p:sp>
        </p:grpSp>
      </p:grpSp>
      <p:pic>
        <p:nvPicPr>
          <p:cNvPr id="22" name="图片 21"/>
          <p:cNvPicPr>
            <a:picLocks noChangeAspect="1"/>
          </p:cNvPicPr>
          <p:nvPr/>
        </p:nvPicPr>
        <p:blipFill rotWithShape="1">
          <a:blip r:embed="rId1" cstate="screen"/>
          <a:srcRect/>
          <a:stretch>
            <a:fillRect/>
          </a:stretch>
        </p:blipFill>
        <p:spPr>
          <a:xfrm>
            <a:off x="0" y="0"/>
            <a:ext cx="5662863" cy="6858000"/>
          </a:xfrm>
          <a:prstGeom prst="rect">
            <a:avLst/>
          </a:prstGeom>
        </p:spPr>
      </p:pic>
      <p:sp>
        <p:nvSpPr>
          <p:cNvPr id="23" name="文本框 22"/>
          <p:cNvSpPr txBox="1"/>
          <p:nvPr/>
        </p:nvSpPr>
        <p:spPr>
          <a:xfrm>
            <a:off x="1183457" y="909111"/>
            <a:ext cx="3295948" cy="1354217"/>
          </a:xfrm>
          <a:prstGeom prst="rect">
            <a:avLst/>
          </a:prstGeom>
          <a:noFill/>
        </p:spPr>
        <p:txBody>
          <a:bodyPr wrap="square" lIns="0" tIns="0" rIns="0" bIns="0" rtlCol="0" anchor="t">
            <a:spAutoFit/>
          </a:bodyPr>
          <a:lstStyle/>
          <a:p>
            <a:pPr lvl="0" algn="ctr"/>
            <a:r>
              <a:rPr lang="zh-CN" altLang="en-US" sz="8800" b="1" dirty="0">
                <a:solidFill>
                  <a:schemeClr val="bg1"/>
                </a:solidFill>
                <a:latin typeface="字魂36号-正文宋楷" panose="02000000000000000000" pitchFamily="2" charset="-122"/>
                <a:ea typeface="字魂36号-正文宋楷" panose="02000000000000000000" pitchFamily="2" charset="-122"/>
                <a:sym typeface="+mn-ea"/>
              </a:rPr>
              <a:t>目录</a:t>
            </a:r>
            <a:endParaRPr sz="8800" b="1" dirty="0">
              <a:solidFill>
                <a:schemeClr val="bg1"/>
              </a:solidFill>
              <a:latin typeface="字魂36号-正文宋楷" panose="02000000000000000000" pitchFamily="2" charset="-122"/>
              <a:ea typeface="字魂36号-正文宋楷" panose="02000000000000000000" pitchFamily="2" charset="-122"/>
              <a:sym typeface="+mn-ea"/>
            </a:endParaRPr>
          </a:p>
        </p:txBody>
      </p:sp>
      <p:sp>
        <p:nvSpPr>
          <p:cNvPr id="24" name="文本框 23"/>
          <p:cNvSpPr txBox="1"/>
          <p:nvPr/>
        </p:nvSpPr>
        <p:spPr>
          <a:xfrm>
            <a:off x="1183457" y="2324379"/>
            <a:ext cx="3295948" cy="553998"/>
          </a:xfrm>
          <a:prstGeom prst="rect">
            <a:avLst/>
          </a:prstGeom>
          <a:noFill/>
        </p:spPr>
        <p:txBody>
          <a:bodyPr wrap="square" lIns="0" tIns="0" rIns="0" bIns="0" rtlCol="0" anchor="t">
            <a:spAutoFit/>
          </a:bodyPr>
          <a:lstStyle/>
          <a:p>
            <a:pPr lvl="0" algn="ctr"/>
            <a:r>
              <a:rPr lang="en-US" altLang="zh-CN" sz="3600" b="1" dirty="0">
                <a:solidFill>
                  <a:schemeClr val="bg1"/>
                </a:solidFill>
                <a:latin typeface="字魂36号-正文宋楷" panose="02000000000000000000" pitchFamily="2" charset="-122"/>
                <a:ea typeface="字魂36号-正文宋楷" panose="02000000000000000000" pitchFamily="2" charset="-122"/>
                <a:sym typeface="+mn-ea"/>
              </a:rPr>
              <a:t>CONTENT</a:t>
            </a:r>
            <a:endParaRPr sz="3600" b="1" dirty="0">
              <a:solidFill>
                <a:schemeClr val="bg1"/>
              </a:solidFill>
              <a:latin typeface="字魂36号-正文宋楷" panose="02000000000000000000" pitchFamily="2" charset="-122"/>
              <a:ea typeface="字魂36号-正文宋楷" panose="02000000000000000000"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34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34000">
                                          <p:cBhvr additive="base">
                                            <p:cTn id="7" dur="500" fill="hold"/>
                                            <p:tgtEl>
                                              <p:spTgt spid="2"/>
                                            </p:tgtEl>
                                            <p:attrNameLst>
                                              <p:attrName>ppt_x</p:attrName>
                                            </p:attrNameLst>
                                          </p:cBhvr>
                                          <p:tavLst>
                                            <p:tav tm="0">
                                              <p:val>
                                                <p:strVal val="1+#ppt_w/2"/>
                                              </p:val>
                                            </p:tav>
                                            <p:tav tm="100000">
                                              <p:val>
                                                <p:strVal val="#ppt_x"/>
                                              </p:val>
                                            </p:tav>
                                          </p:tavLst>
                                        </p:anim>
                                        <p:anim calcmode="lin" valueType="num" p14:bounceEnd="34000">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34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34000">
                                          <p:cBhvr additive="base">
                                            <p:cTn id="12" dur="500" fill="hold"/>
                                            <p:tgtEl>
                                              <p:spTgt spid="7"/>
                                            </p:tgtEl>
                                            <p:attrNameLst>
                                              <p:attrName>ppt_x</p:attrName>
                                            </p:attrNameLst>
                                          </p:cBhvr>
                                          <p:tavLst>
                                            <p:tav tm="0">
                                              <p:val>
                                                <p:strVal val="1+#ppt_w/2"/>
                                              </p:val>
                                            </p:tav>
                                            <p:tav tm="100000">
                                              <p:val>
                                                <p:strVal val="#ppt_x"/>
                                              </p:val>
                                            </p:tav>
                                          </p:tavLst>
                                        </p:anim>
                                        <p:anim calcmode="lin" valueType="num" p14:bounceEnd="34000">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14:presetBounceEnd="34000">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14:bounceEnd="34000">
                                          <p:cBhvr additive="base">
                                            <p:cTn id="17" dur="500" fill="hold"/>
                                            <p:tgtEl>
                                              <p:spTgt spid="12"/>
                                            </p:tgtEl>
                                            <p:attrNameLst>
                                              <p:attrName>ppt_x</p:attrName>
                                            </p:attrNameLst>
                                          </p:cBhvr>
                                          <p:tavLst>
                                            <p:tav tm="0">
                                              <p:val>
                                                <p:strVal val="1+#ppt_w/2"/>
                                              </p:val>
                                            </p:tav>
                                            <p:tav tm="100000">
                                              <p:val>
                                                <p:strVal val="#ppt_x"/>
                                              </p:val>
                                            </p:tav>
                                          </p:tavLst>
                                        </p:anim>
                                        <p:anim calcmode="lin" valueType="num" p14:bounceEnd="34000">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14:presetBounceEnd="34000">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14:bounceEnd="34000">
                                          <p:cBhvr additive="base">
                                            <p:cTn id="22" dur="500" fill="hold"/>
                                            <p:tgtEl>
                                              <p:spTgt spid="17"/>
                                            </p:tgtEl>
                                            <p:attrNameLst>
                                              <p:attrName>ppt_x</p:attrName>
                                            </p:attrNameLst>
                                          </p:cBhvr>
                                          <p:tavLst>
                                            <p:tav tm="0">
                                              <p:val>
                                                <p:strVal val="1+#ppt_w/2"/>
                                              </p:val>
                                            </p:tav>
                                            <p:tav tm="100000">
                                              <p:val>
                                                <p:strVal val="#ppt_x"/>
                                              </p:val>
                                            </p:tav>
                                          </p:tavLst>
                                        </p:anim>
                                        <p:anim calcmode="lin" valueType="num" p14:bounceEnd="34000">
                                          <p:cBhvr additive="base">
                                            <p:cTn id="23"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1+#ppt_w/2"/>
                                              </p:val>
                                            </p:tav>
                                            <p:tav tm="100000">
                                              <p:val>
                                                <p:strVal val="#ppt_x"/>
                                              </p:val>
                                            </p:tav>
                                          </p:tavLst>
                                        </p:anim>
                                        <p:anim calcmode="lin" valueType="num">
                                          <p:cBhvr additive="base">
                                            <p:cTn id="35"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1+#ppt_w/2"/>
                                              </p:val>
                                            </p:tav>
                                            <p:tav tm="100000">
                                              <p:val>
                                                <p:strVal val="#ppt_x"/>
                                              </p:val>
                                            </p:tav>
                                          </p:tavLst>
                                        </p:anim>
                                        <p:anim calcmode="lin" valueType="num">
                                          <p:cBhvr additive="base">
                                            <p:cTn id="23"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fill="hold"/>
                                            <p:tgtEl>
                                              <p:spTgt spid="24"/>
                                            </p:tgtEl>
                                            <p:attrNameLst>
                                              <p:attrName>ppt_x</p:attrName>
                                            </p:attrNameLst>
                                          </p:cBhvr>
                                          <p:tavLst>
                                            <p:tav tm="0">
                                              <p:val>
                                                <p:strVal val="1+#ppt_w/2"/>
                                              </p:val>
                                            </p:tav>
                                            <p:tav tm="100000">
                                              <p:val>
                                                <p:strVal val="#ppt_x"/>
                                              </p:val>
                                            </p:tav>
                                          </p:tavLst>
                                        </p:anim>
                                        <p:anim calcmode="lin" valueType="num">
                                          <p:cBhvr additive="base">
                                            <p:cTn id="35"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screen"/>
          <a:stretch>
            <a:fillRect/>
          </a:stretch>
        </p:blipFill>
        <p:spPr>
          <a:xfrm>
            <a:off x="4594058" y="1218364"/>
            <a:ext cx="7164805" cy="4782888"/>
          </a:xfrm>
          <a:prstGeom prst="rect">
            <a:avLst/>
          </a:prstGeom>
        </p:spPr>
      </p:pic>
      <p:sp>
        <p:nvSpPr>
          <p:cNvPr id="4" name="矩形 3"/>
          <p:cNvSpPr/>
          <p:nvPr/>
        </p:nvSpPr>
        <p:spPr>
          <a:xfrm>
            <a:off x="853072" y="2061996"/>
            <a:ext cx="9074150" cy="3095625"/>
          </a:xfrm>
          <a:prstGeom prst="rect">
            <a:avLst/>
          </a:prstGeom>
          <a:solidFill>
            <a:srgbClr val="396364"/>
          </a:solidFill>
          <a:ln w="28575">
            <a:solidFill>
              <a:srgbClr val="3963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5" name="文本框 22"/>
          <p:cNvSpPr txBox="1">
            <a:spLocks noChangeArrowheads="1"/>
          </p:cNvSpPr>
          <p:nvPr/>
        </p:nvSpPr>
        <p:spPr bwMode="auto">
          <a:xfrm>
            <a:off x="1213435" y="2436646"/>
            <a:ext cx="7705725"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50000"/>
              </a:lnSpc>
              <a:spcBef>
                <a:spcPts val="600"/>
              </a:spcBef>
              <a:buFont typeface="Arial" panose="020B0604020202020204" pitchFamily="34" charset="0"/>
              <a:buChar char="•"/>
              <a:defRPr sz="2000">
                <a:solidFill>
                  <a:schemeClr val="tx1"/>
                </a:solidFill>
                <a:latin typeface="Calibri" panose="020F0502020204030204" pitchFamily="34" charset="0"/>
              </a:defRPr>
            </a:lvl1pPr>
            <a:lvl2pPr marL="742950" indent="-285750">
              <a:lnSpc>
                <a:spcPct val="150000"/>
              </a:lnSpc>
              <a:spcBef>
                <a:spcPts val="600"/>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150000"/>
              </a:lnSpc>
              <a:spcBef>
                <a:spcPts val="600"/>
              </a:spcBef>
              <a:buFont typeface="Arial" panose="020B0604020202020204" pitchFamily="34" charset="0"/>
              <a:buChar char="•"/>
              <a:defRPr sz="1600">
                <a:solidFill>
                  <a:schemeClr val="tx1"/>
                </a:solidFill>
                <a:latin typeface="Calibri" panose="020F0502020204030204" pitchFamily="34" charset="0"/>
              </a:defRPr>
            </a:lvl3pPr>
            <a:lvl4pPr marL="1600200" indent="-228600">
              <a:lnSpc>
                <a:spcPct val="150000"/>
              </a:lnSpc>
              <a:spcBef>
                <a:spcPts val="600"/>
              </a:spcBef>
              <a:buFont typeface="Arial" panose="020B0604020202020204" pitchFamily="34" charset="0"/>
              <a:buChar char="•"/>
              <a:defRPr sz="1400">
                <a:solidFill>
                  <a:schemeClr val="tx1"/>
                </a:solidFill>
                <a:latin typeface="Calibri" panose="020F0502020204030204" pitchFamily="34" charset="0"/>
              </a:defRPr>
            </a:lvl4pPr>
            <a:lvl5pPr marL="2057400" indent="-228600">
              <a:lnSpc>
                <a:spcPct val="150000"/>
              </a:lnSpc>
              <a:spcBef>
                <a:spcPts val="600"/>
              </a:spcBef>
              <a:buFont typeface="Arial" panose="020B0604020202020204" pitchFamily="34" charset="0"/>
              <a:buChar char="•"/>
              <a:defRPr sz="1400">
                <a:solidFill>
                  <a:schemeClr val="tx1"/>
                </a:solidFill>
                <a:latin typeface="Calibri" panose="020F0502020204030204" pitchFamily="34" charset="0"/>
              </a:defRPr>
            </a:lvl5pPr>
            <a:lvl6pPr marL="25146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pitchFamily="34" charset="0"/>
              </a:defRPr>
            </a:lvl6pPr>
            <a:lvl7pPr marL="29718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pitchFamily="34" charset="0"/>
              </a:defRPr>
            </a:lvl7pPr>
            <a:lvl8pPr marL="34290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pitchFamily="34" charset="0"/>
              </a:defRPr>
            </a:lvl8pPr>
            <a:lvl9pPr marL="38862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pitchFamily="34" charset="0"/>
              </a:defRPr>
            </a:lvl9pPr>
          </a:lstStyle>
          <a:p>
            <a:pPr>
              <a:lnSpc>
                <a:spcPct val="130000"/>
              </a:lnSpc>
              <a:spcBef>
                <a:spcPct val="0"/>
              </a:spcBef>
              <a:buNone/>
            </a:pPr>
            <a:r>
              <a:rPr lang="zh-CN" altLang="en-US" sz="3200" b="1" dirty="0">
                <a:solidFill>
                  <a:schemeClr val="bg1"/>
                </a:solidFill>
                <a:latin typeface="字魂36号-正文宋楷" panose="02000000000000000000" pitchFamily="2" charset="-122"/>
                <a:ea typeface="字魂36号-正文宋楷" panose="02000000000000000000" pitchFamily="2" charset="-122"/>
                <a:cs typeface="微软雅黑" panose="020B0503020204020204" pitchFamily="34" charset="-122"/>
              </a:rPr>
              <a:t>添加你的标题</a:t>
            </a:r>
            <a:endParaRPr lang="zh-CN" altLang="en-US" sz="3200" b="1" dirty="0">
              <a:solidFill>
                <a:schemeClr val="bg1"/>
              </a:solidFill>
              <a:latin typeface="字魂36号-正文宋楷" panose="02000000000000000000" pitchFamily="2" charset="-122"/>
              <a:ea typeface="字魂36号-正文宋楷" panose="02000000000000000000" pitchFamily="2" charset="-122"/>
              <a:cs typeface="微软雅黑" panose="020B0503020204020204" pitchFamily="34" charset="-122"/>
            </a:endParaRPr>
          </a:p>
        </p:txBody>
      </p:sp>
      <p:sp>
        <p:nvSpPr>
          <p:cNvPr id="6" name="文本框 5"/>
          <p:cNvSpPr txBox="1"/>
          <p:nvPr/>
        </p:nvSpPr>
        <p:spPr>
          <a:xfrm>
            <a:off x="1213435" y="3266908"/>
            <a:ext cx="8208962" cy="1655762"/>
          </a:xfrm>
          <a:prstGeom prst="rect">
            <a:avLst/>
          </a:prstGeom>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30000"/>
              </a:lnSpc>
              <a:spcBef>
                <a:spcPts val="600"/>
              </a:spcBef>
              <a:spcAft>
                <a:spcPts val="600"/>
              </a:spcAft>
            </a:pPr>
            <a:r>
              <a:rPr lang="zh-CN" altLang="en-US" dirty="0">
                <a:solidFill>
                  <a:schemeClr val="bg1"/>
                </a:solidFill>
                <a:latin typeface="字魂36号-正文宋楷" panose="02000000000000000000" pitchFamily="2" charset="-122"/>
                <a:ea typeface="字魂36号-正文宋楷" panose="02000000000000000000" pitchFamily="2" charset="-122"/>
              </a:rPr>
              <a:t>单击此处添加内容单击此处添加内容单击此处添加内容单击此处添加内容单击此处添加内容单击此处添加内容单击此处添加</a:t>
            </a:r>
            <a:r>
              <a:rPr lang="zh-CN" altLang="en-US">
                <a:solidFill>
                  <a:schemeClr val="bg1"/>
                </a:solidFill>
                <a:latin typeface="字魂36号-正文宋楷" panose="02000000000000000000" pitchFamily="2" charset="-122"/>
                <a:ea typeface="字魂36号-正文宋楷" panose="02000000000000000000" pitchFamily="2" charset="-122"/>
              </a:rPr>
              <a:t>内容单击内容</a:t>
            </a:r>
            <a:endParaRPr lang="en-US" altLang="zh-CN" dirty="0">
              <a:solidFill>
                <a:schemeClr val="bg1"/>
              </a:solidFill>
              <a:latin typeface="字魂36号-正文宋楷" panose="02000000000000000000" pitchFamily="2" charset="-122"/>
              <a:ea typeface="字魂36号-正文宋楷" panose="02000000000000000000" pitchFamily="2" charset="-122"/>
            </a:endParaRPr>
          </a:p>
          <a:p>
            <a:pPr eaLnBrk="1" hangingPunct="1">
              <a:lnSpc>
                <a:spcPct val="130000"/>
              </a:lnSpc>
              <a:spcBef>
                <a:spcPts val="600"/>
              </a:spcBef>
              <a:spcAft>
                <a:spcPts val="600"/>
              </a:spcAft>
            </a:pPr>
            <a:r>
              <a:rPr lang="zh-CN" altLang="en-US" dirty="0">
                <a:solidFill>
                  <a:schemeClr val="bg1"/>
                </a:solidFill>
                <a:latin typeface="字魂36号-正文宋楷" panose="02000000000000000000" pitchFamily="2" charset="-122"/>
                <a:ea typeface="字魂36号-正文宋楷" panose="02000000000000000000" pitchFamily="2" charset="-122"/>
              </a:rPr>
              <a:t>单击此处添加内容单击此处添加内容单击此处</a:t>
            </a:r>
            <a:endParaRPr lang="zh-CN" altLang="en-US" dirty="0">
              <a:solidFill>
                <a:schemeClr val="bg1"/>
              </a:solidFill>
              <a:latin typeface="字魂36号-正文宋楷" panose="02000000000000000000" pitchFamily="2" charset="-122"/>
              <a:ea typeface="字魂36号-正文宋楷"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Variable Radian Pie"/>
          <p:cNvGrpSpPr/>
          <p:nvPr/>
        </p:nvGrpSpPr>
        <p:grpSpPr>
          <a:xfrm>
            <a:off x="2014072" y="1817053"/>
            <a:ext cx="3627268" cy="3627268"/>
            <a:chOff x="1181762" y="1499953"/>
            <a:chExt cx="1832406" cy="1832406"/>
          </a:xfrm>
        </p:grpSpPr>
        <p:sp>
          <p:nvSpPr>
            <p:cNvPr id="5" name="任意多边形 10"/>
            <p:cNvSpPr/>
            <p:nvPr/>
          </p:nvSpPr>
          <p:spPr>
            <a:xfrm>
              <a:off x="1181762" y="1499953"/>
              <a:ext cx="1832406" cy="1832406"/>
            </a:xfrm>
            <a:custGeom>
              <a:avLst/>
              <a:gdLst>
                <a:gd name="connsiteX0" fmla="*/ 916203 w 1832406"/>
                <a:gd name="connsiteY0" fmla="*/ 1832406 h 1832406"/>
                <a:gd name="rtl" fmla="*/ 412805 w 1832406"/>
                <a:gd name="rtt" fmla="*/ 1207193 h 1832406"/>
                <a:gd name="rtr" fmla="*/ 694005 w 1832406"/>
                <a:gd name="rtb" fmla="*/ 1350815 h 1832406"/>
              </a:gdLst>
              <a:ahLst/>
              <a:cxnLst>
                <a:cxn ang="0">
                  <a:pos x="connsiteX0" y="connsiteY0"/>
                </a:cxn>
              </a:cxnLst>
              <a:rect l="rtl" t="rtt" r="rtr" b="rtb"/>
              <a:pathLst>
                <a:path w="1832406" h="1832406">
                  <a:moveTo>
                    <a:pt x="916203" y="1832406"/>
                  </a:moveTo>
                  <a:cubicBezTo>
                    <a:pt x="410198" y="1832406"/>
                    <a:pt x="0" y="1422208"/>
                    <a:pt x="0" y="916203"/>
                  </a:cubicBezTo>
                  <a:lnTo>
                    <a:pt x="916203" y="916203"/>
                  </a:lnTo>
                  <a:lnTo>
                    <a:pt x="916203" y="1832406"/>
                  </a:lnTo>
                  <a:close/>
                </a:path>
              </a:pathLst>
            </a:custGeom>
            <a:solidFill>
              <a:srgbClr val="396364"/>
            </a:solidFill>
            <a:ln w="7600" cap="flat">
              <a:solidFill>
                <a:srgbClr val="FFFFFF"/>
              </a:solidFill>
              <a:bevel/>
            </a:ln>
          </p:spPr>
          <p:txBody>
            <a:bodyPr wrap="square" lIns="0" tIns="0" rIns="0" bIns="0" rtlCol="0" anchor="ctr"/>
            <a:lstStyle/>
            <a:p>
              <a:pPr algn="ctr">
                <a:lnSpc>
                  <a:spcPct val="100000"/>
                </a:lnSpc>
              </a:pPr>
              <a:r>
                <a:rPr sz="2000">
                  <a:solidFill>
                    <a:srgbClr val="FFFFFF"/>
                  </a:solidFill>
                  <a:latin typeface="字魂36号-正文宋楷" panose="02000000000000000000" pitchFamily="2" charset="-122"/>
                  <a:ea typeface="字魂36号-正文宋楷" panose="02000000000000000000" pitchFamily="2" charset="-122"/>
                </a:rPr>
                <a:t>25%</a:t>
              </a:r>
              <a:endParaRPr sz="2000">
                <a:solidFill>
                  <a:srgbClr val="FFFFFF"/>
                </a:solidFill>
                <a:latin typeface="字魂36号-正文宋楷" panose="02000000000000000000" pitchFamily="2" charset="-122"/>
                <a:ea typeface="字魂36号-正文宋楷" panose="02000000000000000000" pitchFamily="2" charset="-122"/>
              </a:endParaRPr>
            </a:p>
          </p:txBody>
        </p:sp>
        <p:sp>
          <p:nvSpPr>
            <p:cNvPr id="6" name="任意多边形 23"/>
            <p:cNvSpPr/>
            <p:nvPr/>
          </p:nvSpPr>
          <p:spPr>
            <a:xfrm>
              <a:off x="1181762" y="1499953"/>
              <a:ext cx="1832406" cy="1832406"/>
            </a:xfrm>
            <a:custGeom>
              <a:avLst/>
              <a:gdLst>
                <a:gd name="connsiteX0" fmla="*/ 0 w 1832406"/>
                <a:gd name="connsiteY0" fmla="*/ 916203 h 1832406"/>
                <a:gd name="rtl" fmla="*/ 615115 w 1832406"/>
                <a:gd name="rtt" fmla="*/ 357065 h 1832406"/>
                <a:gd name="rtr" fmla="*/ 896315 w 1832406"/>
                <a:gd name="rtb" fmla="*/ 500686 h 1832406"/>
              </a:gdLst>
              <a:ahLst/>
              <a:cxnLst>
                <a:cxn ang="0">
                  <a:pos x="connsiteX0" y="connsiteY0"/>
                </a:cxn>
              </a:cxnLst>
              <a:rect l="rtl" t="rtt" r="rtr" b="rtb"/>
              <a:pathLst>
                <a:path w="1832406" h="1832406">
                  <a:moveTo>
                    <a:pt x="0" y="916203"/>
                  </a:moveTo>
                  <a:cubicBezTo>
                    <a:pt x="0" y="410198"/>
                    <a:pt x="410198" y="0"/>
                    <a:pt x="916203" y="0"/>
                  </a:cubicBezTo>
                  <a:cubicBezTo>
                    <a:pt x="1218310" y="0"/>
                    <a:pt x="1486267" y="146220"/>
                    <a:pt x="1653117" y="371790"/>
                  </a:cubicBezTo>
                  <a:lnTo>
                    <a:pt x="916203" y="916203"/>
                  </a:lnTo>
                  <a:lnTo>
                    <a:pt x="0" y="916203"/>
                  </a:lnTo>
                  <a:close/>
                </a:path>
              </a:pathLst>
            </a:custGeom>
            <a:solidFill>
              <a:srgbClr val="396364"/>
            </a:solidFill>
            <a:ln w="38100" cap="flat">
              <a:solidFill>
                <a:schemeClr val="bg1"/>
              </a:solidFill>
              <a:bevel/>
            </a:ln>
          </p:spPr>
          <p:txBody>
            <a:bodyPr wrap="square" lIns="0" tIns="0" rIns="0" bIns="0" rtlCol="0" anchor="ctr"/>
            <a:lstStyle/>
            <a:p>
              <a:pPr algn="ctr">
                <a:lnSpc>
                  <a:spcPct val="100000"/>
                </a:lnSpc>
              </a:pPr>
              <a:r>
                <a:rPr sz="2000">
                  <a:solidFill>
                    <a:srgbClr val="FFFFFF"/>
                  </a:solidFill>
                  <a:latin typeface="字魂36号-正文宋楷" panose="02000000000000000000" pitchFamily="2" charset="-122"/>
                  <a:ea typeface="字魂36号-正文宋楷" panose="02000000000000000000" pitchFamily="2" charset="-122"/>
                </a:rPr>
                <a:t>40%</a:t>
              </a:r>
              <a:endParaRPr sz="2000">
                <a:solidFill>
                  <a:srgbClr val="FFFFFF"/>
                </a:solidFill>
                <a:latin typeface="字魂36号-正文宋楷" panose="02000000000000000000" pitchFamily="2" charset="-122"/>
                <a:ea typeface="字魂36号-正文宋楷" panose="02000000000000000000" pitchFamily="2" charset="-122"/>
              </a:endParaRPr>
            </a:p>
          </p:txBody>
        </p:sp>
        <p:sp>
          <p:nvSpPr>
            <p:cNvPr id="7" name="任意多边形 24"/>
            <p:cNvSpPr/>
            <p:nvPr/>
          </p:nvSpPr>
          <p:spPr>
            <a:xfrm>
              <a:off x="1181762" y="1499953"/>
              <a:ext cx="1832406" cy="1832406"/>
            </a:xfrm>
            <a:custGeom>
              <a:avLst/>
              <a:gdLst>
                <a:gd name="connsiteX0" fmla="*/ 1653122 w 1832406"/>
                <a:gd name="connsiteY0" fmla="*/ 371794 h 1832406"/>
                <a:gd name="rtl" fmla="*/ 1233678 w 1832406"/>
                <a:gd name="rtt" fmla="*/ 1075500 h 1832406"/>
                <a:gd name="rtr" fmla="*/ 1514878 w 1832406"/>
                <a:gd name="rtb" fmla="*/ 1219122 h 1832406"/>
              </a:gdLst>
              <a:ahLst/>
              <a:cxnLst>
                <a:cxn ang="0">
                  <a:pos x="connsiteX0" y="connsiteY0"/>
                </a:cxn>
              </a:cxnLst>
              <a:rect l="rtl" t="rtt" r="rtr" b="rtb"/>
              <a:pathLst>
                <a:path w="1832406" h="1832406">
                  <a:moveTo>
                    <a:pt x="1653122" y="371794"/>
                  </a:moveTo>
                  <a:cubicBezTo>
                    <a:pt x="1765801" y="523965"/>
                    <a:pt x="1832406" y="712306"/>
                    <a:pt x="1832406" y="916203"/>
                  </a:cubicBezTo>
                  <a:cubicBezTo>
                    <a:pt x="1832406" y="1422208"/>
                    <a:pt x="1422208" y="1832406"/>
                    <a:pt x="916203" y="1832406"/>
                  </a:cubicBezTo>
                  <a:lnTo>
                    <a:pt x="916203" y="916203"/>
                  </a:lnTo>
                  <a:lnTo>
                    <a:pt x="1653122" y="371794"/>
                  </a:lnTo>
                  <a:close/>
                </a:path>
              </a:pathLst>
            </a:custGeom>
            <a:solidFill>
              <a:srgbClr val="396364"/>
            </a:solidFill>
            <a:ln w="38100" cap="flat">
              <a:solidFill>
                <a:schemeClr val="bg1"/>
              </a:solidFill>
              <a:bevel/>
            </a:ln>
          </p:spPr>
          <p:txBody>
            <a:bodyPr wrap="square" lIns="0" tIns="0" rIns="0" bIns="0" rtlCol="0" anchor="ctr"/>
            <a:lstStyle/>
            <a:p>
              <a:pPr algn="ctr">
                <a:lnSpc>
                  <a:spcPct val="100000"/>
                </a:lnSpc>
              </a:pPr>
              <a:r>
                <a:rPr sz="2000">
                  <a:solidFill>
                    <a:srgbClr val="FFFFFF"/>
                  </a:solidFill>
                  <a:latin typeface="字魂36号-正文宋楷" panose="02000000000000000000" pitchFamily="2" charset="-122"/>
                  <a:ea typeface="字魂36号-正文宋楷" panose="02000000000000000000" pitchFamily="2" charset="-122"/>
                </a:rPr>
                <a:t>35%</a:t>
              </a:r>
              <a:endParaRPr sz="2000">
                <a:solidFill>
                  <a:srgbClr val="FFFFFF"/>
                </a:solidFill>
                <a:latin typeface="字魂36号-正文宋楷" panose="02000000000000000000" pitchFamily="2" charset="-122"/>
                <a:ea typeface="字魂36号-正文宋楷" panose="02000000000000000000" pitchFamily="2" charset="-122"/>
              </a:endParaRPr>
            </a:p>
          </p:txBody>
        </p:sp>
      </p:grpSp>
      <p:grpSp>
        <p:nvGrpSpPr>
          <p:cNvPr id="8" name="组合 25"/>
          <p:cNvGrpSpPr/>
          <p:nvPr/>
        </p:nvGrpSpPr>
        <p:grpSpPr>
          <a:xfrm>
            <a:off x="6360793" y="1799273"/>
            <a:ext cx="4314827" cy="973787"/>
            <a:chOff x="5883273" y="1875473"/>
            <a:chExt cx="4314827" cy="973787"/>
          </a:xfrm>
        </p:grpSpPr>
        <p:sp>
          <p:nvSpPr>
            <p:cNvPr id="9" name="任意多边形 26"/>
            <p:cNvSpPr/>
            <p:nvPr/>
          </p:nvSpPr>
          <p:spPr>
            <a:xfrm>
              <a:off x="6050011" y="1893597"/>
              <a:ext cx="1947813" cy="333084"/>
            </a:xfrm>
            <a:custGeom>
              <a:avLst/>
              <a:gdLst/>
              <a:ahLst/>
              <a:cxnLst/>
              <a:rect l="l" t="t" r="r" b="b"/>
              <a:pathLst>
                <a:path w="1120255" h="201071">
                  <a:moveTo>
                    <a:pt x="0" y="0"/>
                  </a:moveTo>
                  <a:lnTo>
                    <a:pt x="1120255" y="0"/>
                  </a:lnTo>
                  <a:lnTo>
                    <a:pt x="1120255" y="201071"/>
                  </a:lnTo>
                  <a:lnTo>
                    <a:pt x="0" y="201071"/>
                  </a:lnTo>
                  <a:lnTo>
                    <a:pt x="0" y="0"/>
                  </a:lnTo>
                  <a:close/>
                </a:path>
              </a:pathLst>
            </a:custGeom>
            <a:solidFill>
              <a:srgbClr val="396364"/>
            </a:solidFill>
            <a:ln w="7600" cap="flat">
              <a:noFill/>
              <a:bevel/>
            </a:ln>
          </p:spPr>
          <p:txBody>
            <a:bodyPr wrap="square" lIns="0" tIns="0" rIns="0" bIns="0" rtlCol="0" anchor="ctr"/>
            <a:lstStyle/>
            <a:p>
              <a:pPr algn="l">
                <a:lnSpc>
                  <a:spcPct val="100000"/>
                </a:lnSpc>
              </a:pPr>
              <a:endParaRPr sz="990" dirty="0">
                <a:solidFill>
                  <a:srgbClr val="FFFFFF"/>
                </a:solidFill>
                <a:latin typeface="字魂36号-正文宋楷" panose="02000000000000000000" pitchFamily="2" charset="-122"/>
                <a:ea typeface="字魂36号-正文宋楷" panose="02000000000000000000" pitchFamily="2" charset="-122"/>
              </a:endParaRPr>
            </a:p>
          </p:txBody>
        </p:sp>
        <p:sp>
          <p:nvSpPr>
            <p:cNvPr id="10" name="任意多边形 27"/>
            <p:cNvSpPr/>
            <p:nvPr/>
          </p:nvSpPr>
          <p:spPr>
            <a:xfrm>
              <a:off x="5883273" y="1883291"/>
              <a:ext cx="63892" cy="792000"/>
            </a:xfrm>
            <a:custGeom>
              <a:avLst/>
              <a:gdLst/>
              <a:ahLst/>
              <a:cxnLst/>
              <a:rect l="0" t="0" r="0" b="0"/>
              <a:pathLst>
                <a:path w="7600" h="646186" fill="none">
                  <a:moveTo>
                    <a:pt x="0" y="0"/>
                  </a:moveTo>
                  <a:lnTo>
                    <a:pt x="0" y="646186"/>
                  </a:lnTo>
                </a:path>
              </a:pathLst>
            </a:custGeom>
            <a:solidFill>
              <a:srgbClr val="FFFFFF"/>
            </a:solidFill>
            <a:ln w="38100" cap="rnd">
              <a:solidFill>
                <a:schemeClr val="bg1">
                  <a:lumMod val="75000"/>
                </a:schemeClr>
              </a:solidFill>
              <a:bevel/>
            </a:ln>
          </p:spPr>
        </p:sp>
        <p:sp>
          <p:nvSpPr>
            <p:cNvPr id="11" name="文本框 10"/>
            <p:cNvSpPr txBox="1"/>
            <p:nvPr/>
          </p:nvSpPr>
          <p:spPr>
            <a:xfrm>
              <a:off x="6130540" y="1875473"/>
              <a:ext cx="1718813"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bg1"/>
                  </a:solidFill>
                  <a:latin typeface="字魂36号-正文宋楷" panose="02000000000000000000" pitchFamily="2" charset="-122"/>
                  <a:ea typeface="字魂36号-正文宋楷" panose="02000000000000000000" pitchFamily="2" charset="-122"/>
                </a:rPr>
                <a:t>标题文字添加</a:t>
              </a:r>
              <a:endParaRPr lang="zh-CN" altLang="en-US" b="1" dirty="0">
                <a:solidFill>
                  <a:schemeClr val="bg1"/>
                </a:solidFill>
                <a:latin typeface="字魂36号-正文宋楷" panose="02000000000000000000" pitchFamily="2" charset="-122"/>
                <a:ea typeface="字魂36号-正文宋楷" panose="02000000000000000000" pitchFamily="2" charset="-122"/>
              </a:endParaRPr>
            </a:p>
          </p:txBody>
        </p:sp>
        <p:sp>
          <p:nvSpPr>
            <p:cNvPr id="12" name="文本框 11"/>
            <p:cNvSpPr txBox="1"/>
            <p:nvPr/>
          </p:nvSpPr>
          <p:spPr>
            <a:xfrm>
              <a:off x="5994400" y="2313729"/>
              <a:ext cx="4203700" cy="535531"/>
            </a:xfrm>
            <a:prstGeom prst="rect">
              <a:avLst/>
            </a:prstGeom>
            <a:noFill/>
          </p:spPr>
          <p:txBody>
            <a:bodyPr wrap="square" rtlCol="0">
              <a:spAutoFit/>
              <a:scene3d>
                <a:camera prst="orthographicFront"/>
                <a:lightRig rig="threePt" dir="t"/>
              </a:scene3d>
              <a:sp3d contourW="12700"/>
            </a:bodyPr>
            <a:lstStyle/>
            <a:p>
              <a:pPr>
                <a:lnSpc>
                  <a:spcPct val="120000"/>
                </a:lnSpc>
              </a:pPr>
              <a:r>
                <a:rPr lang="zh-CN" altLang="en-US" sz="1200" dirty="0">
                  <a:solidFill>
                    <a:schemeClr val="tx1">
                      <a:lumMod val="95000"/>
                      <a:lumOff val="5000"/>
                    </a:schemeClr>
                  </a:solidFill>
                  <a:latin typeface="字魂36号-正文宋楷" panose="02000000000000000000" pitchFamily="2" charset="-122"/>
                  <a:ea typeface="字魂36号-正文宋楷" panose="02000000000000000000" pitchFamily="2" charset="-122"/>
                </a:rPr>
                <a:t>用户可以在投影仪或者计算机上进行演示也可以将演示文稿打印出来制作成胶片以便应用到更广</a:t>
              </a:r>
              <a:endParaRPr lang="zh-CN" altLang="en-US" sz="1200"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grpSp>
      <p:grpSp>
        <p:nvGrpSpPr>
          <p:cNvPr id="13" name="组合 30"/>
          <p:cNvGrpSpPr/>
          <p:nvPr/>
        </p:nvGrpSpPr>
        <p:grpSpPr>
          <a:xfrm>
            <a:off x="6360793" y="3208973"/>
            <a:ext cx="4314827" cy="971753"/>
            <a:chOff x="5883273" y="3285173"/>
            <a:chExt cx="4314827" cy="971753"/>
          </a:xfrm>
        </p:grpSpPr>
        <p:sp>
          <p:nvSpPr>
            <p:cNvPr id="14" name="任意多边形 31"/>
            <p:cNvSpPr/>
            <p:nvPr/>
          </p:nvSpPr>
          <p:spPr>
            <a:xfrm>
              <a:off x="6050011" y="3303297"/>
              <a:ext cx="1947813" cy="333084"/>
            </a:xfrm>
            <a:custGeom>
              <a:avLst/>
              <a:gdLst/>
              <a:ahLst/>
              <a:cxnLst/>
              <a:rect l="l" t="t" r="r" b="b"/>
              <a:pathLst>
                <a:path w="1120255" h="201071">
                  <a:moveTo>
                    <a:pt x="0" y="0"/>
                  </a:moveTo>
                  <a:lnTo>
                    <a:pt x="1120255" y="0"/>
                  </a:lnTo>
                  <a:lnTo>
                    <a:pt x="1120255" y="201071"/>
                  </a:lnTo>
                  <a:lnTo>
                    <a:pt x="0" y="201071"/>
                  </a:lnTo>
                  <a:lnTo>
                    <a:pt x="0" y="0"/>
                  </a:lnTo>
                  <a:close/>
                </a:path>
              </a:pathLst>
            </a:custGeom>
            <a:solidFill>
              <a:srgbClr val="396364"/>
            </a:solidFill>
            <a:ln w="7600" cap="flat">
              <a:noFill/>
              <a:bevel/>
            </a:ln>
          </p:spPr>
          <p:txBody>
            <a:bodyPr wrap="square" lIns="0" tIns="0" rIns="0" bIns="0" rtlCol="0" anchor="ctr"/>
            <a:lstStyle/>
            <a:p>
              <a:pPr algn="l">
                <a:lnSpc>
                  <a:spcPct val="100000"/>
                </a:lnSpc>
              </a:pPr>
              <a:endParaRPr sz="990" dirty="0">
                <a:solidFill>
                  <a:srgbClr val="FFFFFF"/>
                </a:solidFill>
                <a:latin typeface="字魂36号-正文宋楷" panose="02000000000000000000" pitchFamily="2" charset="-122"/>
                <a:ea typeface="字魂36号-正文宋楷" panose="02000000000000000000" pitchFamily="2" charset="-122"/>
              </a:endParaRPr>
            </a:p>
          </p:txBody>
        </p:sp>
        <p:sp>
          <p:nvSpPr>
            <p:cNvPr id="15" name="任意多边形 32"/>
            <p:cNvSpPr/>
            <p:nvPr/>
          </p:nvSpPr>
          <p:spPr>
            <a:xfrm>
              <a:off x="5883273" y="3292991"/>
              <a:ext cx="63892" cy="792000"/>
            </a:xfrm>
            <a:custGeom>
              <a:avLst/>
              <a:gdLst/>
              <a:ahLst/>
              <a:cxnLst/>
              <a:rect l="0" t="0" r="0" b="0"/>
              <a:pathLst>
                <a:path w="7600" h="646186" fill="none">
                  <a:moveTo>
                    <a:pt x="0" y="0"/>
                  </a:moveTo>
                  <a:lnTo>
                    <a:pt x="0" y="646186"/>
                  </a:lnTo>
                </a:path>
              </a:pathLst>
            </a:custGeom>
            <a:solidFill>
              <a:srgbClr val="FFFFFF"/>
            </a:solidFill>
            <a:ln w="38100" cap="rnd">
              <a:solidFill>
                <a:schemeClr val="bg1">
                  <a:lumMod val="75000"/>
                </a:schemeClr>
              </a:solidFill>
              <a:bevel/>
            </a:ln>
          </p:spPr>
        </p:sp>
        <p:sp>
          <p:nvSpPr>
            <p:cNvPr id="16" name="文本框 15"/>
            <p:cNvSpPr txBox="1"/>
            <p:nvPr/>
          </p:nvSpPr>
          <p:spPr>
            <a:xfrm>
              <a:off x="6130540" y="3285173"/>
              <a:ext cx="1718813"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bg1"/>
                  </a:solidFill>
                  <a:latin typeface="字魂36号-正文宋楷" panose="02000000000000000000" pitchFamily="2" charset="-122"/>
                  <a:ea typeface="字魂36号-正文宋楷" panose="02000000000000000000" pitchFamily="2" charset="-122"/>
                </a:rPr>
                <a:t>标题文字添加</a:t>
              </a:r>
              <a:endParaRPr lang="zh-CN" altLang="en-US" b="1" dirty="0">
                <a:solidFill>
                  <a:schemeClr val="bg1"/>
                </a:solidFill>
                <a:latin typeface="字魂36号-正文宋楷" panose="02000000000000000000" pitchFamily="2" charset="-122"/>
                <a:ea typeface="字魂36号-正文宋楷" panose="02000000000000000000" pitchFamily="2" charset="-122"/>
              </a:endParaRPr>
            </a:p>
          </p:txBody>
        </p:sp>
        <p:sp>
          <p:nvSpPr>
            <p:cNvPr id="17" name="文本框 16"/>
            <p:cNvSpPr txBox="1"/>
            <p:nvPr/>
          </p:nvSpPr>
          <p:spPr>
            <a:xfrm>
              <a:off x="5994400" y="3721395"/>
              <a:ext cx="4203700" cy="535531"/>
            </a:xfrm>
            <a:prstGeom prst="rect">
              <a:avLst/>
            </a:prstGeom>
            <a:noFill/>
          </p:spPr>
          <p:txBody>
            <a:bodyPr wrap="square" rtlCol="0">
              <a:spAutoFit/>
              <a:scene3d>
                <a:camera prst="orthographicFront"/>
                <a:lightRig rig="threePt" dir="t"/>
              </a:scene3d>
              <a:sp3d contourW="12700"/>
            </a:bodyPr>
            <a:lstStyle/>
            <a:p>
              <a:pPr>
                <a:lnSpc>
                  <a:spcPct val="120000"/>
                </a:lnSpc>
              </a:pPr>
              <a:r>
                <a:rPr lang="zh-CN" altLang="en-US" sz="1200" dirty="0">
                  <a:solidFill>
                    <a:schemeClr val="tx1">
                      <a:lumMod val="95000"/>
                      <a:lumOff val="5000"/>
                    </a:schemeClr>
                  </a:solidFill>
                  <a:latin typeface="字魂36号-正文宋楷" panose="02000000000000000000" pitchFamily="2" charset="-122"/>
                  <a:ea typeface="字魂36号-正文宋楷" panose="02000000000000000000" pitchFamily="2" charset="-122"/>
                </a:rPr>
                <a:t>用户可以在投影仪或者计算机上进行演示也可以将演示文稿打印出来制作成胶片以便应用到更广</a:t>
              </a:r>
              <a:endParaRPr lang="zh-CN" altLang="en-US" sz="1200"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grpSp>
      <p:grpSp>
        <p:nvGrpSpPr>
          <p:cNvPr id="18" name="组合 35"/>
          <p:cNvGrpSpPr/>
          <p:nvPr/>
        </p:nvGrpSpPr>
        <p:grpSpPr>
          <a:xfrm>
            <a:off x="6360793" y="4603433"/>
            <a:ext cx="4314827" cy="973787"/>
            <a:chOff x="5883273" y="4694873"/>
            <a:chExt cx="4314827" cy="973787"/>
          </a:xfrm>
        </p:grpSpPr>
        <p:sp>
          <p:nvSpPr>
            <p:cNvPr id="19" name="任意多边形 36"/>
            <p:cNvSpPr/>
            <p:nvPr/>
          </p:nvSpPr>
          <p:spPr>
            <a:xfrm>
              <a:off x="6050011" y="4712997"/>
              <a:ext cx="1947813" cy="333084"/>
            </a:xfrm>
            <a:custGeom>
              <a:avLst/>
              <a:gdLst/>
              <a:ahLst/>
              <a:cxnLst/>
              <a:rect l="l" t="t" r="r" b="b"/>
              <a:pathLst>
                <a:path w="1120255" h="201071">
                  <a:moveTo>
                    <a:pt x="0" y="0"/>
                  </a:moveTo>
                  <a:lnTo>
                    <a:pt x="1120255" y="0"/>
                  </a:lnTo>
                  <a:lnTo>
                    <a:pt x="1120255" y="201071"/>
                  </a:lnTo>
                  <a:lnTo>
                    <a:pt x="0" y="201071"/>
                  </a:lnTo>
                  <a:lnTo>
                    <a:pt x="0" y="0"/>
                  </a:lnTo>
                  <a:close/>
                </a:path>
              </a:pathLst>
            </a:custGeom>
            <a:solidFill>
              <a:srgbClr val="396364"/>
            </a:solidFill>
            <a:ln w="7600" cap="flat">
              <a:noFill/>
              <a:bevel/>
            </a:ln>
          </p:spPr>
          <p:txBody>
            <a:bodyPr wrap="square" lIns="0" tIns="0" rIns="0" bIns="0" rtlCol="0" anchor="ctr"/>
            <a:lstStyle/>
            <a:p>
              <a:pPr algn="l">
                <a:lnSpc>
                  <a:spcPct val="100000"/>
                </a:lnSpc>
              </a:pPr>
              <a:endParaRPr sz="990" dirty="0">
                <a:solidFill>
                  <a:srgbClr val="FFFFFF"/>
                </a:solidFill>
                <a:latin typeface="字魂36号-正文宋楷" panose="02000000000000000000" pitchFamily="2" charset="-122"/>
                <a:ea typeface="字魂36号-正文宋楷" panose="02000000000000000000" pitchFamily="2" charset="-122"/>
              </a:endParaRPr>
            </a:p>
          </p:txBody>
        </p:sp>
        <p:sp>
          <p:nvSpPr>
            <p:cNvPr id="20" name="任意多边形 37"/>
            <p:cNvSpPr/>
            <p:nvPr/>
          </p:nvSpPr>
          <p:spPr>
            <a:xfrm>
              <a:off x="5883273" y="4702691"/>
              <a:ext cx="63892" cy="792000"/>
            </a:xfrm>
            <a:custGeom>
              <a:avLst/>
              <a:gdLst/>
              <a:ahLst/>
              <a:cxnLst/>
              <a:rect l="0" t="0" r="0" b="0"/>
              <a:pathLst>
                <a:path w="7600" h="646186" fill="none">
                  <a:moveTo>
                    <a:pt x="0" y="0"/>
                  </a:moveTo>
                  <a:lnTo>
                    <a:pt x="0" y="646186"/>
                  </a:lnTo>
                </a:path>
              </a:pathLst>
            </a:custGeom>
            <a:solidFill>
              <a:srgbClr val="FFFFFF"/>
            </a:solidFill>
            <a:ln w="38100" cap="rnd">
              <a:solidFill>
                <a:schemeClr val="bg1">
                  <a:lumMod val="75000"/>
                </a:schemeClr>
              </a:solidFill>
              <a:bevel/>
            </a:ln>
          </p:spPr>
        </p:sp>
        <p:sp>
          <p:nvSpPr>
            <p:cNvPr id="21" name="文本框 20"/>
            <p:cNvSpPr txBox="1"/>
            <p:nvPr/>
          </p:nvSpPr>
          <p:spPr>
            <a:xfrm>
              <a:off x="6130540" y="4694873"/>
              <a:ext cx="1718813" cy="369332"/>
            </a:xfrm>
            <a:prstGeom prst="rect">
              <a:avLst/>
            </a:prstGeom>
            <a:noFill/>
          </p:spPr>
          <p:txBody>
            <a:bodyPr wrap="square" rtlCol="0">
              <a:spAutoFit/>
              <a:scene3d>
                <a:camera prst="orthographicFront"/>
                <a:lightRig rig="threePt" dir="t"/>
              </a:scene3d>
              <a:sp3d contourW="12700"/>
            </a:bodyPr>
            <a:lstStyle/>
            <a:p>
              <a:r>
                <a:rPr lang="zh-CN" altLang="en-US" b="1" dirty="0">
                  <a:solidFill>
                    <a:schemeClr val="bg1"/>
                  </a:solidFill>
                  <a:latin typeface="字魂36号-正文宋楷" panose="02000000000000000000" pitchFamily="2" charset="-122"/>
                  <a:ea typeface="字魂36号-正文宋楷" panose="02000000000000000000" pitchFamily="2" charset="-122"/>
                </a:rPr>
                <a:t>标题文字添加</a:t>
              </a:r>
              <a:endParaRPr lang="zh-CN" altLang="en-US" b="1" dirty="0">
                <a:solidFill>
                  <a:schemeClr val="bg1"/>
                </a:solidFill>
                <a:latin typeface="字魂36号-正文宋楷" panose="02000000000000000000" pitchFamily="2" charset="-122"/>
                <a:ea typeface="字魂36号-正文宋楷" panose="02000000000000000000" pitchFamily="2" charset="-122"/>
              </a:endParaRPr>
            </a:p>
          </p:txBody>
        </p:sp>
        <p:sp>
          <p:nvSpPr>
            <p:cNvPr id="22" name="文本框 21"/>
            <p:cNvSpPr txBox="1"/>
            <p:nvPr/>
          </p:nvSpPr>
          <p:spPr>
            <a:xfrm>
              <a:off x="5994400" y="5133129"/>
              <a:ext cx="4203700" cy="535531"/>
            </a:xfrm>
            <a:prstGeom prst="rect">
              <a:avLst/>
            </a:prstGeom>
            <a:noFill/>
          </p:spPr>
          <p:txBody>
            <a:bodyPr wrap="square" rtlCol="0">
              <a:spAutoFit/>
              <a:scene3d>
                <a:camera prst="orthographicFront"/>
                <a:lightRig rig="threePt" dir="t"/>
              </a:scene3d>
              <a:sp3d contourW="12700"/>
            </a:bodyPr>
            <a:lstStyle/>
            <a:p>
              <a:pPr>
                <a:lnSpc>
                  <a:spcPct val="120000"/>
                </a:lnSpc>
              </a:pPr>
              <a:r>
                <a:rPr lang="zh-CN" altLang="en-US" sz="1200" dirty="0">
                  <a:solidFill>
                    <a:schemeClr val="tx1">
                      <a:lumMod val="95000"/>
                      <a:lumOff val="5000"/>
                    </a:schemeClr>
                  </a:solidFill>
                  <a:latin typeface="字魂36号-正文宋楷" panose="02000000000000000000" pitchFamily="2" charset="-122"/>
                  <a:ea typeface="字魂36号-正文宋楷" panose="02000000000000000000" pitchFamily="2" charset="-122"/>
                </a:rPr>
                <a:t>用户可以在投影仪或者计算机上进行演示也可以将演示文稿打印出来制作成胶片以便应用到更广</a:t>
              </a:r>
              <a:endParaRPr lang="zh-CN" altLang="en-US" sz="1200" dirty="0">
                <a:solidFill>
                  <a:schemeClr val="tx1">
                    <a:lumMod val="95000"/>
                    <a:lumOff val="5000"/>
                  </a:schemeClr>
                </a:solidFill>
                <a:latin typeface="字魂36号-正文宋楷" panose="02000000000000000000" pitchFamily="2" charset="-122"/>
                <a:ea typeface="字魂36号-正文宋楷"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2192338" y="1973179"/>
            <a:ext cx="1441450" cy="1439863"/>
          </a:xfrm>
          <a:prstGeom prst="ellipse">
            <a:avLst/>
          </a:prstGeom>
          <a:solidFill>
            <a:srgbClr val="396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5" name="KSO_Shape"/>
          <p:cNvSpPr/>
          <p:nvPr/>
        </p:nvSpPr>
        <p:spPr bwMode="auto">
          <a:xfrm>
            <a:off x="2551113" y="2331954"/>
            <a:ext cx="723900" cy="722313"/>
          </a:xfrm>
          <a:custGeom>
            <a:avLst/>
            <a:gdLst>
              <a:gd name="T0" fmla="*/ 2147483646 w 3900"/>
              <a:gd name="T1" fmla="*/ 2147483646 h 3882"/>
              <a:gd name="T2" fmla="*/ 2147483646 w 3900"/>
              <a:gd name="T3" fmla="*/ 2147483646 h 3882"/>
              <a:gd name="T4" fmla="*/ 2147483646 w 3900"/>
              <a:gd name="T5" fmla="*/ 2147483646 h 3882"/>
              <a:gd name="T6" fmla="*/ 2147483646 w 3900"/>
              <a:gd name="T7" fmla="*/ 2147483646 h 3882"/>
              <a:gd name="T8" fmla="*/ 2147483646 w 3900"/>
              <a:gd name="T9" fmla="*/ 2147483646 h 3882"/>
              <a:gd name="T10" fmla="*/ 2147483646 w 3900"/>
              <a:gd name="T11" fmla="*/ 2147483646 h 3882"/>
              <a:gd name="T12" fmla="*/ 2147483646 w 3900"/>
              <a:gd name="T13" fmla="*/ 2147483646 h 3882"/>
              <a:gd name="T14" fmla="*/ 2147483646 w 3900"/>
              <a:gd name="T15" fmla="*/ 2147483646 h 3882"/>
              <a:gd name="T16" fmla="*/ 2147483646 w 3900"/>
              <a:gd name="T17" fmla="*/ 2147483646 h 3882"/>
              <a:gd name="T18" fmla="*/ 2147483646 w 3900"/>
              <a:gd name="T19" fmla="*/ 2147483646 h 3882"/>
              <a:gd name="T20" fmla="*/ 2147483646 w 3900"/>
              <a:gd name="T21" fmla="*/ 2147483646 h 3882"/>
              <a:gd name="T22" fmla="*/ 2147483646 w 3900"/>
              <a:gd name="T23" fmla="*/ 2147483646 h 3882"/>
              <a:gd name="T24" fmla="*/ 2147483646 w 3900"/>
              <a:gd name="T25" fmla="*/ 2147483646 h 3882"/>
              <a:gd name="T26" fmla="*/ 2147483646 w 3900"/>
              <a:gd name="T27" fmla="*/ 2147483646 h 3882"/>
              <a:gd name="T28" fmla="*/ 2147483646 w 3900"/>
              <a:gd name="T29" fmla="*/ 2147483646 h 3882"/>
              <a:gd name="T30" fmla="*/ 2147483646 w 3900"/>
              <a:gd name="T31" fmla="*/ 2147483646 h 3882"/>
              <a:gd name="T32" fmla="*/ 2147483646 w 3900"/>
              <a:gd name="T33" fmla="*/ 2147483646 h 3882"/>
              <a:gd name="T34" fmla="*/ 2147483646 w 3900"/>
              <a:gd name="T35" fmla="*/ 2147483646 h 3882"/>
              <a:gd name="T36" fmla="*/ 0 w 3900"/>
              <a:gd name="T37" fmla="*/ 2147483646 h 3882"/>
              <a:gd name="T38" fmla="*/ 0 w 3900"/>
              <a:gd name="T39" fmla="*/ 2147483646 h 3882"/>
              <a:gd name="T40" fmla="*/ 2147483646 w 3900"/>
              <a:gd name="T41" fmla="*/ 2147483646 h 3882"/>
              <a:gd name="T42" fmla="*/ 2147483646 w 3900"/>
              <a:gd name="T43" fmla="*/ 2147483646 h 3882"/>
              <a:gd name="T44" fmla="*/ 2147483646 w 3900"/>
              <a:gd name="T45" fmla="*/ 2147483646 h 3882"/>
              <a:gd name="T46" fmla="*/ 2147483646 w 3900"/>
              <a:gd name="T47" fmla="*/ 2147483646 h 3882"/>
              <a:gd name="T48" fmla="*/ 2147483646 w 3900"/>
              <a:gd name="T49" fmla="*/ 2147483646 h 3882"/>
              <a:gd name="T50" fmla="*/ 2147483646 w 3900"/>
              <a:gd name="T51" fmla="*/ 2147483646 h 3882"/>
              <a:gd name="T52" fmla="*/ 2147483646 w 3900"/>
              <a:gd name="T53" fmla="*/ 2147483646 h 3882"/>
              <a:gd name="T54" fmla="*/ 2147483646 w 3900"/>
              <a:gd name="T55" fmla="*/ 2147483646 h 3882"/>
              <a:gd name="T56" fmla="*/ 2147483646 w 3900"/>
              <a:gd name="T57" fmla="*/ 2147483646 h 3882"/>
              <a:gd name="T58" fmla="*/ 2147483646 w 3900"/>
              <a:gd name="T59" fmla="*/ 0 h 3882"/>
              <a:gd name="T60" fmla="*/ 2147483646 w 3900"/>
              <a:gd name="T61" fmla="*/ 2147483646 h 3882"/>
              <a:gd name="T62" fmla="*/ 2147483646 w 3900"/>
              <a:gd name="T63" fmla="*/ 2147483646 h 3882"/>
              <a:gd name="T64" fmla="*/ 2147483646 w 3900"/>
              <a:gd name="T65" fmla="*/ 2147483646 h 38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00" h="3882">
                <a:moveTo>
                  <a:pt x="3769" y="2871"/>
                </a:moveTo>
                <a:cubicBezTo>
                  <a:pt x="3769" y="2871"/>
                  <a:pt x="3443" y="2872"/>
                  <a:pt x="3079" y="2872"/>
                </a:cubicBezTo>
                <a:cubicBezTo>
                  <a:pt x="2808" y="2872"/>
                  <a:pt x="2620" y="2800"/>
                  <a:pt x="2620" y="2455"/>
                </a:cubicBezTo>
                <a:cubicBezTo>
                  <a:pt x="2620" y="2135"/>
                  <a:pt x="2802" y="2018"/>
                  <a:pt x="3099" y="2018"/>
                </a:cubicBezTo>
                <a:cubicBezTo>
                  <a:pt x="3769" y="2018"/>
                  <a:pt x="3769" y="2018"/>
                  <a:pt x="3769" y="2018"/>
                </a:cubicBezTo>
                <a:cubicBezTo>
                  <a:pt x="3841" y="2018"/>
                  <a:pt x="3900" y="2068"/>
                  <a:pt x="3900" y="2140"/>
                </a:cubicBezTo>
                <a:cubicBezTo>
                  <a:pt x="3900" y="2741"/>
                  <a:pt x="3900" y="2741"/>
                  <a:pt x="3900" y="2741"/>
                </a:cubicBezTo>
                <a:cubicBezTo>
                  <a:pt x="3900" y="2813"/>
                  <a:pt x="3841" y="2871"/>
                  <a:pt x="3769" y="2871"/>
                </a:cubicBezTo>
                <a:close/>
                <a:moveTo>
                  <a:pt x="2971" y="2270"/>
                </a:moveTo>
                <a:cubicBezTo>
                  <a:pt x="2869" y="2270"/>
                  <a:pt x="2787" y="2353"/>
                  <a:pt x="2787" y="2455"/>
                </a:cubicBezTo>
                <a:cubicBezTo>
                  <a:pt x="2787" y="2557"/>
                  <a:pt x="2869" y="2639"/>
                  <a:pt x="2971" y="2639"/>
                </a:cubicBezTo>
                <a:cubicBezTo>
                  <a:pt x="3073" y="2639"/>
                  <a:pt x="3156" y="2557"/>
                  <a:pt x="3156" y="2455"/>
                </a:cubicBezTo>
                <a:cubicBezTo>
                  <a:pt x="3156" y="2353"/>
                  <a:pt x="3073" y="2270"/>
                  <a:pt x="2971" y="2270"/>
                </a:cubicBezTo>
                <a:close/>
                <a:moveTo>
                  <a:pt x="2604" y="2949"/>
                </a:moveTo>
                <a:cubicBezTo>
                  <a:pt x="2640" y="2949"/>
                  <a:pt x="3508" y="2955"/>
                  <a:pt x="3744" y="2955"/>
                </a:cubicBezTo>
                <a:cubicBezTo>
                  <a:pt x="3744" y="3105"/>
                  <a:pt x="3744" y="3233"/>
                  <a:pt x="3744" y="3233"/>
                </a:cubicBezTo>
                <a:cubicBezTo>
                  <a:pt x="3744" y="3592"/>
                  <a:pt x="3478" y="3882"/>
                  <a:pt x="3120" y="3882"/>
                </a:cubicBezTo>
                <a:cubicBezTo>
                  <a:pt x="650" y="3882"/>
                  <a:pt x="650" y="3882"/>
                  <a:pt x="650" y="3882"/>
                </a:cubicBezTo>
                <a:cubicBezTo>
                  <a:pt x="291" y="3882"/>
                  <a:pt x="0" y="3592"/>
                  <a:pt x="0" y="3233"/>
                </a:cubicBezTo>
                <a:cubicBezTo>
                  <a:pt x="0" y="1677"/>
                  <a:pt x="0" y="1677"/>
                  <a:pt x="0" y="1677"/>
                </a:cubicBezTo>
                <a:cubicBezTo>
                  <a:pt x="0" y="1318"/>
                  <a:pt x="291" y="1001"/>
                  <a:pt x="650" y="1001"/>
                </a:cubicBezTo>
                <a:cubicBezTo>
                  <a:pt x="3120" y="1001"/>
                  <a:pt x="3120" y="1001"/>
                  <a:pt x="3120" y="1001"/>
                </a:cubicBezTo>
                <a:cubicBezTo>
                  <a:pt x="3478" y="1001"/>
                  <a:pt x="3744" y="1318"/>
                  <a:pt x="3744" y="1677"/>
                </a:cubicBezTo>
                <a:cubicBezTo>
                  <a:pt x="3744" y="1677"/>
                  <a:pt x="3744" y="1783"/>
                  <a:pt x="3744" y="1941"/>
                </a:cubicBezTo>
                <a:cubicBezTo>
                  <a:pt x="3488" y="1941"/>
                  <a:pt x="2925" y="1941"/>
                  <a:pt x="2600" y="1941"/>
                </a:cubicBezTo>
                <a:cubicBezTo>
                  <a:pt x="2339" y="1941"/>
                  <a:pt x="2339" y="2949"/>
                  <a:pt x="2604" y="2949"/>
                </a:cubicBezTo>
                <a:close/>
                <a:moveTo>
                  <a:pt x="2283" y="397"/>
                </a:moveTo>
                <a:cubicBezTo>
                  <a:pt x="1162" y="852"/>
                  <a:pt x="1162" y="852"/>
                  <a:pt x="1162" y="852"/>
                </a:cubicBezTo>
                <a:cubicBezTo>
                  <a:pt x="528" y="852"/>
                  <a:pt x="528" y="852"/>
                  <a:pt x="528" y="852"/>
                </a:cubicBezTo>
                <a:cubicBezTo>
                  <a:pt x="2360" y="0"/>
                  <a:pt x="2360" y="0"/>
                  <a:pt x="2360" y="0"/>
                </a:cubicBezTo>
                <a:cubicBezTo>
                  <a:pt x="3026" y="852"/>
                  <a:pt x="3026" y="852"/>
                  <a:pt x="3026" y="852"/>
                </a:cubicBezTo>
                <a:cubicBezTo>
                  <a:pt x="2616" y="852"/>
                  <a:pt x="2616" y="852"/>
                  <a:pt x="2616" y="852"/>
                </a:cubicBezTo>
                <a:lnTo>
                  <a:pt x="2283" y="397"/>
                </a:lnTo>
                <a:close/>
              </a:path>
            </a:pathLst>
          </a:custGeom>
          <a:solidFill>
            <a:schemeClr val="bg1"/>
          </a:solidFill>
          <a:ln>
            <a:noFill/>
          </a:ln>
        </p:spPr>
        <p:txBody>
          <a:bodyPr anchor="ctr" anchorCtr="1"/>
          <a:lstStyle/>
          <a:p>
            <a:endParaRPr lang="zh-CN" altLang="en-US">
              <a:latin typeface="字魂36号-正文宋楷" panose="02000000000000000000" pitchFamily="2" charset="-122"/>
              <a:ea typeface="字魂36号-正文宋楷" panose="02000000000000000000" pitchFamily="2" charset="-122"/>
            </a:endParaRPr>
          </a:p>
        </p:txBody>
      </p:sp>
      <p:sp>
        <p:nvSpPr>
          <p:cNvPr id="6" name="文本框 22"/>
          <p:cNvSpPr txBox="1">
            <a:spLocks noChangeArrowheads="1"/>
          </p:cNvSpPr>
          <p:nvPr/>
        </p:nvSpPr>
        <p:spPr bwMode="auto">
          <a:xfrm>
            <a:off x="1890713" y="3622592"/>
            <a:ext cx="20447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50000"/>
              </a:lnSpc>
              <a:spcBef>
                <a:spcPts val="600"/>
              </a:spcBef>
              <a:buFont typeface="Arial" panose="020B0604020202020204" pitchFamily="34" charset="0"/>
              <a:buChar char="•"/>
              <a:defRPr sz="2000">
                <a:solidFill>
                  <a:schemeClr val="tx1"/>
                </a:solidFill>
                <a:latin typeface="Calibri" panose="020F0502020204030204" pitchFamily="34" charset="0"/>
              </a:defRPr>
            </a:lvl1pPr>
            <a:lvl2pPr marL="742950" indent="-285750">
              <a:lnSpc>
                <a:spcPct val="150000"/>
              </a:lnSpc>
              <a:spcBef>
                <a:spcPts val="600"/>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150000"/>
              </a:lnSpc>
              <a:spcBef>
                <a:spcPts val="600"/>
              </a:spcBef>
              <a:buFont typeface="Arial" panose="020B0604020202020204" pitchFamily="34" charset="0"/>
              <a:buChar char="•"/>
              <a:defRPr sz="1600">
                <a:solidFill>
                  <a:schemeClr val="tx1"/>
                </a:solidFill>
                <a:latin typeface="Calibri" panose="020F0502020204030204" pitchFamily="34" charset="0"/>
              </a:defRPr>
            </a:lvl3pPr>
            <a:lvl4pPr marL="1600200" indent="-228600">
              <a:lnSpc>
                <a:spcPct val="150000"/>
              </a:lnSpc>
              <a:spcBef>
                <a:spcPts val="600"/>
              </a:spcBef>
              <a:buFont typeface="Arial" panose="020B0604020202020204" pitchFamily="34" charset="0"/>
              <a:buChar char="•"/>
              <a:defRPr sz="1400">
                <a:solidFill>
                  <a:schemeClr val="tx1"/>
                </a:solidFill>
                <a:latin typeface="Calibri" panose="020F0502020204030204" pitchFamily="34" charset="0"/>
              </a:defRPr>
            </a:lvl4pPr>
            <a:lvl5pPr marL="2057400" indent="-228600">
              <a:lnSpc>
                <a:spcPct val="150000"/>
              </a:lnSpc>
              <a:spcBef>
                <a:spcPts val="600"/>
              </a:spcBef>
              <a:buFont typeface="Arial" panose="020B0604020202020204" pitchFamily="34" charset="0"/>
              <a:buChar char="•"/>
              <a:defRPr sz="1400">
                <a:solidFill>
                  <a:schemeClr val="tx1"/>
                </a:solidFill>
                <a:latin typeface="Calibri" panose="020F0502020204030204" pitchFamily="34" charset="0"/>
              </a:defRPr>
            </a:lvl5pPr>
            <a:lvl6pPr marL="25146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pitchFamily="34" charset="0"/>
              </a:defRPr>
            </a:lvl6pPr>
            <a:lvl7pPr marL="29718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pitchFamily="34" charset="0"/>
              </a:defRPr>
            </a:lvl7pPr>
            <a:lvl8pPr marL="34290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pitchFamily="34" charset="0"/>
              </a:defRPr>
            </a:lvl8pPr>
            <a:lvl9pPr marL="38862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lnSpc>
                <a:spcPct val="130000"/>
              </a:lnSpc>
              <a:spcBef>
                <a:spcPct val="0"/>
              </a:spcBef>
              <a:buFontTx/>
              <a:buNone/>
            </a:pPr>
            <a:r>
              <a:rPr lang="zh-CN" altLang="en-US" sz="2800" b="1" dirty="0">
                <a:solidFill>
                  <a:srgbClr val="396364"/>
                </a:solidFill>
                <a:latin typeface="字魂36号-正文宋楷" panose="02000000000000000000" pitchFamily="2" charset="-122"/>
                <a:ea typeface="字魂36号-正文宋楷" panose="02000000000000000000" pitchFamily="2" charset="-122"/>
                <a:cs typeface="微软雅黑" panose="020B0503020204020204" pitchFamily="34" charset="-122"/>
              </a:rPr>
              <a:t>添加标题</a:t>
            </a:r>
            <a:endParaRPr lang="zh-CN" altLang="en-US" sz="2800" b="1" dirty="0">
              <a:solidFill>
                <a:srgbClr val="396364"/>
              </a:solidFill>
              <a:latin typeface="字魂36号-正文宋楷" panose="02000000000000000000" pitchFamily="2" charset="-122"/>
              <a:ea typeface="字魂36号-正文宋楷" panose="02000000000000000000" pitchFamily="2" charset="-122"/>
              <a:cs typeface="微软雅黑" panose="020B0503020204020204" pitchFamily="34" charset="-122"/>
            </a:endParaRPr>
          </a:p>
        </p:txBody>
      </p:sp>
      <p:sp>
        <p:nvSpPr>
          <p:cNvPr id="7" name="文本框 6"/>
          <p:cNvSpPr txBox="1"/>
          <p:nvPr/>
        </p:nvSpPr>
        <p:spPr>
          <a:xfrm>
            <a:off x="1746250" y="4129004"/>
            <a:ext cx="2333625" cy="1866900"/>
          </a:xfrm>
          <a:prstGeom prst="rect">
            <a:avLst/>
          </a:prstGeom>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30000"/>
              </a:lnSpc>
              <a:spcBef>
                <a:spcPts val="600"/>
              </a:spcBef>
              <a:spcAft>
                <a:spcPts val="600"/>
              </a:spcAft>
            </a:pPr>
            <a:r>
              <a:rPr lang="zh-CN" altLang="en-US" dirty="0">
                <a:solidFill>
                  <a:srgbClr val="595959"/>
                </a:solidFill>
                <a:latin typeface="字魂36号-正文宋楷" panose="02000000000000000000" pitchFamily="2" charset="-122"/>
                <a:ea typeface="字魂36号-正文宋楷" panose="02000000000000000000" pitchFamily="2" charset="-122"/>
              </a:rPr>
              <a:t>单击此处添加内容单击此处添加内容单击此处添加内容单击此处添加内容</a:t>
            </a:r>
            <a:endParaRPr lang="zh-CN" altLang="en-US" dirty="0">
              <a:solidFill>
                <a:srgbClr val="595959"/>
              </a:solidFill>
              <a:latin typeface="字魂36号-正文宋楷" panose="02000000000000000000" pitchFamily="2" charset="-122"/>
              <a:ea typeface="字魂36号-正文宋楷" panose="02000000000000000000" pitchFamily="2" charset="-122"/>
            </a:endParaRPr>
          </a:p>
        </p:txBody>
      </p:sp>
      <p:sp>
        <p:nvSpPr>
          <p:cNvPr id="8" name="椭圆 7"/>
          <p:cNvSpPr/>
          <p:nvPr/>
        </p:nvSpPr>
        <p:spPr>
          <a:xfrm>
            <a:off x="5418138" y="1973179"/>
            <a:ext cx="1441450" cy="1439863"/>
          </a:xfrm>
          <a:prstGeom prst="ellipse">
            <a:avLst/>
          </a:prstGeom>
          <a:solidFill>
            <a:srgbClr val="396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9" name="文本框 22"/>
          <p:cNvSpPr txBox="1">
            <a:spLocks noChangeArrowheads="1"/>
          </p:cNvSpPr>
          <p:nvPr/>
        </p:nvSpPr>
        <p:spPr bwMode="auto">
          <a:xfrm>
            <a:off x="5116513" y="3622592"/>
            <a:ext cx="20447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50000"/>
              </a:lnSpc>
              <a:spcBef>
                <a:spcPts val="600"/>
              </a:spcBef>
              <a:buFont typeface="Arial" panose="020B0604020202020204" pitchFamily="34" charset="0"/>
              <a:buChar char="•"/>
              <a:defRPr sz="2000">
                <a:solidFill>
                  <a:schemeClr val="tx1"/>
                </a:solidFill>
                <a:latin typeface="Calibri" panose="020F0502020204030204" pitchFamily="34" charset="0"/>
              </a:defRPr>
            </a:lvl1pPr>
            <a:lvl2pPr marL="742950" indent="-285750">
              <a:lnSpc>
                <a:spcPct val="150000"/>
              </a:lnSpc>
              <a:spcBef>
                <a:spcPts val="600"/>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150000"/>
              </a:lnSpc>
              <a:spcBef>
                <a:spcPts val="600"/>
              </a:spcBef>
              <a:buFont typeface="Arial" panose="020B0604020202020204" pitchFamily="34" charset="0"/>
              <a:buChar char="•"/>
              <a:defRPr sz="1600">
                <a:solidFill>
                  <a:schemeClr val="tx1"/>
                </a:solidFill>
                <a:latin typeface="Calibri" panose="020F0502020204030204" pitchFamily="34" charset="0"/>
              </a:defRPr>
            </a:lvl3pPr>
            <a:lvl4pPr marL="1600200" indent="-228600">
              <a:lnSpc>
                <a:spcPct val="150000"/>
              </a:lnSpc>
              <a:spcBef>
                <a:spcPts val="600"/>
              </a:spcBef>
              <a:buFont typeface="Arial" panose="020B0604020202020204" pitchFamily="34" charset="0"/>
              <a:buChar char="•"/>
              <a:defRPr sz="1400">
                <a:solidFill>
                  <a:schemeClr val="tx1"/>
                </a:solidFill>
                <a:latin typeface="Calibri" panose="020F0502020204030204" pitchFamily="34" charset="0"/>
              </a:defRPr>
            </a:lvl4pPr>
            <a:lvl5pPr marL="2057400" indent="-228600">
              <a:lnSpc>
                <a:spcPct val="150000"/>
              </a:lnSpc>
              <a:spcBef>
                <a:spcPts val="600"/>
              </a:spcBef>
              <a:buFont typeface="Arial" panose="020B0604020202020204" pitchFamily="34" charset="0"/>
              <a:buChar char="•"/>
              <a:defRPr sz="1400">
                <a:solidFill>
                  <a:schemeClr val="tx1"/>
                </a:solidFill>
                <a:latin typeface="Calibri" panose="020F0502020204030204" pitchFamily="34" charset="0"/>
              </a:defRPr>
            </a:lvl5pPr>
            <a:lvl6pPr marL="25146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pitchFamily="34" charset="0"/>
              </a:defRPr>
            </a:lvl6pPr>
            <a:lvl7pPr marL="29718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pitchFamily="34" charset="0"/>
              </a:defRPr>
            </a:lvl7pPr>
            <a:lvl8pPr marL="34290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pitchFamily="34" charset="0"/>
              </a:defRPr>
            </a:lvl8pPr>
            <a:lvl9pPr marL="38862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lnSpc>
                <a:spcPct val="130000"/>
              </a:lnSpc>
              <a:spcBef>
                <a:spcPct val="0"/>
              </a:spcBef>
              <a:buFontTx/>
              <a:buNone/>
            </a:pPr>
            <a:r>
              <a:rPr lang="zh-CN" altLang="en-US" sz="2800" b="1">
                <a:solidFill>
                  <a:srgbClr val="396364"/>
                </a:solidFill>
                <a:latin typeface="字魂36号-正文宋楷" panose="02000000000000000000" pitchFamily="2" charset="-122"/>
                <a:ea typeface="字魂36号-正文宋楷" panose="02000000000000000000" pitchFamily="2" charset="-122"/>
                <a:cs typeface="微软雅黑" panose="020B0503020204020204" pitchFamily="34" charset="-122"/>
              </a:rPr>
              <a:t>添加标题</a:t>
            </a:r>
            <a:endParaRPr lang="zh-CN" altLang="en-US" sz="2800" b="1">
              <a:solidFill>
                <a:srgbClr val="396364"/>
              </a:solidFill>
              <a:latin typeface="字魂36号-正文宋楷" panose="02000000000000000000" pitchFamily="2" charset="-122"/>
              <a:ea typeface="字魂36号-正文宋楷" panose="02000000000000000000" pitchFamily="2" charset="-122"/>
              <a:cs typeface="微软雅黑" panose="020B0503020204020204" pitchFamily="34" charset="-122"/>
            </a:endParaRPr>
          </a:p>
        </p:txBody>
      </p:sp>
      <p:sp>
        <p:nvSpPr>
          <p:cNvPr id="10" name="文本框 9"/>
          <p:cNvSpPr txBox="1"/>
          <p:nvPr/>
        </p:nvSpPr>
        <p:spPr>
          <a:xfrm>
            <a:off x="4972050" y="4129004"/>
            <a:ext cx="2333625" cy="1866900"/>
          </a:xfrm>
          <a:prstGeom prst="rect">
            <a:avLst/>
          </a:prstGeom>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30000"/>
              </a:lnSpc>
              <a:spcBef>
                <a:spcPts val="600"/>
              </a:spcBef>
              <a:spcAft>
                <a:spcPts val="600"/>
              </a:spcAft>
            </a:pPr>
            <a:r>
              <a:rPr lang="zh-CN" altLang="en-US" dirty="0">
                <a:solidFill>
                  <a:srgbClr val="595959"/>
                </a:solidFill>
                <a:latin typeface="字魂36号-正文宋楷" panose="02000000000000000000" pitchFamily="2" charset="-122"/>
                <a:ea typeface="字魂36号-正文宋楷" panose="02000000000000000000" pitchFamily="2" charset="-122"/>
              </a:rPr>
              <a:t>单击此处添加内容单击此处添加内容单击此处添加内容单击此处添加内容</a:t>
            </a:r>
            <a:endParaRPr lang="zh-CN" altLang="en-US" dirty="0">
              <a:solidFill>
                <a:srgbClr val="595959"/>
              </a:solidFill>
              <a:latin typeface="字魂36号-正文宋楷" panose="02000000000000000000" pitchFamily="2" charset="-122"/>
              <a:ea typeface="字魂36号-正文宋楷" panose="02000000000000000000" pitchFamily="2" charset="-122"/>
            </a:endParaRPr>
          </a:p>
        </p:txBody>
      </p:sp>
      <p:sp>
        <p:nvSpPr>
          <p:cNvPr id="11" name="椭圆 10"/>
          <p:cNvSpPr/>
          <p:nvPr/>
        </p:nvSpPr>
        <p:spPr>
          <a:xfrm>
            <a:off x="8645525" y="1973179"/>
            <a:ext cx="1439863" cy="1439863"/>
          </a:xfrm>
          <a:prstGeom prst="ellipse">
            <a:avLst/>
          </a:prstGeom>
          <a:solidFill>
            <a:srgbClr val="396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字魂36号-正文宋楷" panose="02000000000000000000" pitchFamily="2" charset="-122"/>
              <a:ea typeface="字魂36号-正文宋楷" panose="02000000000000000000" pitchFamily="2" charset="-122"/>
            </a:endParaRPr>
          </a:p>
        </p:txBody>
      </p:sp>
      <p:sp>
        <p:nvSpPr>
          <p:cNvPr id="12" name="文本框 22"/>
          <p:cNvSpPr txBox="1">
            <a:spLocks noChangeArrowheads="1"/>
          </p:cNvSpPr>
          <p:nvPr/>
        </p:nvSpPr>
        <p:spPr bwMode="auto">
          <a:xfrm>
            <a:off x="8342313" y="3622592"/>
            <a:ext cx="20447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50000"/>
              </a:lnSpc>
              <a:spcBef>
                <a:spcPts val="600"/>
              </a:spcBef>
              <a:buFont typeface="Arial" panose="020B0604020202020204" pitchFamily="34" charset="0"/>
              <a:buChar char="•"/>
              <a:defRPr sz="2000">
                <a:solidFill>
                  <a:schemeClr val="tx1"/>
                </a:solidFill>
                <a:latin typeface="Calibri" panose="020F0502020204030204" pitchFamily="34" charset="0"/>
              </a:defRPr>
            </a:lvl1pPr>
            <a:lvl2pPr marL="742950" indent="-285750">
              <a:lnSpc>
                <a:spcPct val="150000"/>
              </a:lnSpc>
              <a:spcBef>
                <a:spcPts val="600"/>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150000"/>
              </a:lnSpc>
              <a:spcBef>
                <a:spcPts val="600"/>
              </a:spcBef>
              <a:buFont typeface="Arial" panose="020B0604020202020204" pitchFamily="34" charset="0"/>
              <a:buChar char="•"/>
              <a:defRPr sz="1600">
                <a:solidFill>
                  <a:schemeClr val="tx1"/>
                </a:solidFill>
                <a:latin typeface="Calibri" panose="020F0502020204030204" pitchFamily="34" charset="0"/>
              </a:defRPr>
            </a:lvl3pPr>
            <a:lvl4pPr marL="1600200" indent="-228600">
              <a:lnSpc>
                <a:spcPct val="150000"/>
              </a:lnSpc>
              <a:spcBef>
                <a:spcPts val="600"/>
              </a:spcBef>
              <a:buFont typeface="Arial" panose="020B0604020202020204" pitchFamily="34" charset="0"/>
              <a:buChar char="•"/>
              <a:defRPr sz="1400">
                <a:solidFill>
                  <a:schemeClr val="tx1"/>
                </a:solidFill>
                <a:latin typeface="Calibri" panose="020F0502020204030204" pitchFamily="34" charset="0"/>
              </a:defRPr>
            </a:lvl4pPr>
            <a:lvl5pPr marL="2057400" indent="-228600">
              <a:lnSpc>
                <a:spcPct val="150000"/>
              </a:lnSpc>
              <a:spcBef>
                <a:spcPts val="600"/>
              </a:spcBef>
              <a:buFont typeface="Arial" panose="020B0604020202020204" pitchFamily="34" charset="0"/>
              <a:buChar char="•"/>
              <a:defRPr sz="1400">
                <a:solidFill>
                  <a:schemeClr val="tx1"/>
                </a:solidFill>
                <a:latin typeface="Calibri" panose="020F0502020204030204" pitchFamily="34" charset="0"/>
              </a:defRPr>
            </a:lvl5pPr>
            <a:lvl6pPr marL="25146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pitchFamily="34" charset="0"/>
              </a:defRPr>
            </a:lvl6pPr>
            <a:lvl7pPr marL="29718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pitchFamily="34" charset="0"/>
              </a:defRPr>
            </a:lvl7pPr>
            <a:lvl8pPr marL="34290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pitchFamily="34" charset="0"/>
              </a:defRPr>
            </a:lvl8pPr>
            <a:lvl9pPr marL="3886200" indent="-228600" defTabSz="457200" eaLnBrk="0" fontAlgn="base" hangingPunct="0">
              <a:lnSpc>
                <a:spcPct val="150000"/>
              </a:lnSpc>
              <a:spcBef>
                <a:spcPts val="600"/>
              </a:spcBef>
              <a:spcAft>
                <a:spcPct val="0"/>
              </a:spcAft>
              <a:buFont typeface="Arial" panose="020B0604020202020204" pitchFamily="34" charset="0"/>
              <a:buChar char="•"/>
              <a:defRPr sz="1400">
                <a:solidFill>
                  <a:schemeClr val="tx1"/>
                </a:solidFill>
                <a:latin typeface="Calibri" panose="020F0502020204030204" pitchFamily="34" charset="0"/>
              </a:defRPr>
            </a:lvl9pPr>
          </a:lstStyle>
          <a:p>
            <a:pPr algn="ctr" eaLnBrk="1" hangingPunct="1">
              <a:lnSpc>
                <a:spcPct val="130000"/>
              </a:lnSpc>
              <a:spcBef>
                <a:spcPct val="0"/>
              </a:spcBef>
              <a:buFontTx/>
              <a:buNone/>
            </a:pPr>
            <a:r>
              <a:rPr lang="zh-CN" altLang="en-US" sz="2800" b="1">
                <a:solidFill>
                  <a:srgbClr val="396364"/>
                </a:solidFill>
                <a:latin typeface="字魂36号-正文宋楷" panose="02000000000000000000" pitchFamily="2" charset="-122"/>
                <a:ea typeface="字魂36号-正文宋楷" panose="02000000000000000000" pitchFamily="2" charset="-122"/>
                <a:cs typeface="微软雅黑" panose="020B0503020204020204" pitchFamily="34" charset="-122"/>
              </a:rPr>
              <a:t>添加标题</a:t>
            </a:r>
            <a:endParaRPr lang="zh-CN" altLang="en-US" sz="2800" b="1">
              <a:solidFill>
                <a:srgbClr val="396364"/>
              </a:solidFill>
              <a:latin typeface="字魂36号-正文宋楷" panose="02000000000000000000" pitchFamily="2" charset="-122"/>
              <a:ea typeface="字魂36号-正文宋楷" panose="02000000000000000000" pitchFamily="2" charset="-122"/>
              <a:cs typeface="微软雅黑" panose="020B0503020204020204" pitchFamily="34" charset="-122"/>
            </a:endParaRPr>
          </a:p>
        </p:txBody>
      </p:sp>
      <p:sp>
        <p:nvSpPr>
          <p:cNvPr id="13" name="文本框 12"/>
          <p:cNvSpPr txBox="1"/>
          <p:nvPr/>
        </p:nvSpPr>
        <p:spPr>
          <a:xfrm>
            <a:off x="8197850" y="4129004"/>
            <a:ext cx="2333625" cy="1866900"/>
          </a:xfrm>
          <a:prstGeom prst="rect">
            <a:avLst/>
          </a:prstGeom>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30000"/>
              </a:lnSpc>
              <a:spcBef>
                <a:spcPts val="600"/>
              </a:spcBef>
              <a:spcAft>
                <a:spcPts val="600"/>
              </a:spcAft>
            </a:pPr>
            <a:r>
              <a:rPr lang="zh-CN" altLang="en-US" dirty="0">
                <a:solidFill>
                  <a:srgbClr val="595959"/>
                </a:solidFill>
                <a:latin typeface="字魂36号-正文宋楷" panose="02000000000000000000" pitchFamily="2" charset="-122"/>
                <a:ea typeface="字魂36号-正文宋楷" panose="02000000000000000000" pitchFamily="2" charset="-122"/>
              </a:rPr>
              <a:t>单击此处添加内容单击此处添加内容单击此处添加内容单击此处添加内容</a:t>
            </a:r>
            <a:endParaRPr lang="zh-CN" altLang="en-US" dirty="0">
              <a:solidFill>
                <a:srgbClr val="595959"/>
              </a:solidFill>
              <a:latin typeface="字魂36号-正文宋楷" panose="02000000000000000000" pitchFamily="2" charset="-122"/>
              <a:ea typeface="字魂36号-正文宋楷" panose="02000000000000000000" pitchFamily="2" charset="-122"/>
            </a:endParaRPr>
          </a:p>
        </p:txBody>
      </p:sp>
      <p:sp>
        <p:nvSpPr>
          <p:cNvPr id="14" name="KSO_Shape"/>
          <p:cNvSpPr/>
          <p:nvPr/>
        </p:nvSpPr>
        <p:spPr bwMode="auto">
          <a:xfrm>
            <a:off x="5830888" y="2331954"/>
            <a:ext cx="615950" cy="722313"/>
          </a:xfrm>
          <a:custGeom>
            <a:avLst/>
            <a:gdLst>
              <a:gd name="T0" fmla="*/ 2147483646 w 3466"/>
              <a:gd name="T1" fmla="*/ 0 h 4056"/>
              <a:gd name="T2" fmla="*/ 2147483646 w 3466"/>
              <a:gd name="T3" fmla="*/ 0 h 4056"/>
              <a:gd name="T4" fmla="*/ 2147483646 w 3466"/>
              <a:gd name="T5" fmla="*/ 2147483646 h 4056"/>
              <a:gd name="T6" fmla="*/ 2147483646 w 3466"/>
              <a:gd name="T7" fmla="*/ 2147483646 h 4056"/>
              <a:gd name="T8" fmla="*/ 2147483646 w 3466"/>
              <a:gd name="T9" fmla="*/ 2147483646 h 4056"/>
              <a:gd name="T10" fmla="*/ 2147483646 w 3466"/>
              <a:gd name="T11" fmla="*/ 2147483646 h 4056"/>
              <a:gd name="T12" fmla="*/ 2147483646 w 3466"/>
              <a:gd name="T13" fmla="*/ 2147483646 h 4056"/>
              <a:gd name="T14" fmla="*/ 2147483646 w 3466"/>
              <a:gd name="T15" fmla="*/ 0 h 4056"/>
              <a:gd name="T16" fmla="*/ 2147483646 w 3466"/>
              <a:gd name="T17" fmla="*/ 2147483646 h 4056"/>
              <a:gd name="T18" fmla="*/ 2147483646 w 3466"/>
              <a:gd name="T19" fmla="*/ 2147483646 h 4056"/>
              <a:gd name="T20" fmla="*/ 2147483646 w 3466"/>
              <a:gd name="T21" fmla="*/ 2147483646 h 4056"/>
              <a:gd name="T22" fmla="*/ 2147483646 w 3466"/>
              <a:gd name="T23" fmla="*/ 2147483646 h 4056"/>
              <a:gd name="T24" fmla="*/ 2147483646 w 3466"/>
              <a:gd name="T25" fmla="*/ 2147483646 h 4056"/>
              <a:gd name="T26" fmla="*/ 2147483646 w 3466"/>
              <a:gd name="T27" fmla="*/ 2147483646 h 4056"/>
              <a:gd name="T28" fmla="*/ 2147483646 w 3466"/>
              <a:gd name="T29" fmla="*/ 2147483646 h 4056"/>
              <a:gd name="T30" fmla="*/ 2147483646 w 3466"/>
              <a:gd name="T31" fmla="*/ 2147483646 h 4056"/>
              <a:gd name="T32" fmla="*/ 2147483646 w 3466"/>
              <a:gd name="T33" fmla="*/ 2147483646 h 4056"/>
              <a:gd name="T34" fmla="*/ 2147483646 w 3466"/>
              <a:gd name="T35" fmla="*/ 2147483646 h 4056"/>
              <a:gd name="T36" fmla="*/ 2147483646 w 3466"/>
              <a:gd name="T37" fmla="*/ 2147483646 h 4056"/>
              <a:gd name="T38" fmla="*/ 2147483646 w 3466"/>
              <a:gd name="T39" fmla="*/ 2147483646 h 4056"/>
              <a:gd name="T40" fmla="*/ 2147483646 w 3466"/>
              <a:gd name="T41" fmla="*/ 2147483646 h 4056"/>
              <a:gd name="T42" fmla="*/ 2147483646 w 3466"/>
              <a:gd name="T43" fmla="*/ 2147483646 h 4056"/>
              <a:gd name="T44" fmla="*/ 2147483646 w 3466"/>
              <a:gd name="T45" fmla="*/ 2147483646 h 4056"/>
              <a:gd name="T46" fmla="*/ 2147483646 w 3466"/>
              <a:gd name="T47" fmla="*/ 2147483646 h 4056"/>
              <a:gd name="T48" fmla="*/ 2147483646 w 3466"/>
              <a:gd name="T49" fmla="*/ 2147483646 h 4056"/>
              <a:gd name="T50" fmla="*/ 2147483646 w 3466"/>
              <a:gd name="T51" fmla="*/ 2147483646 h 4056"/>
              <a:gd name="T52" fmla="*/ 2147483646 w 3466"/>
              <a:gd name="T53" fmla="*/ 2147483646 h 4056"/>
              <a:gd name="T54" fmla="*/ 2147483646 w 3466"/>
              <a:gd name="T55" fmla="*/ 2147483646 h 4056"/>
              <a:gd name="T56" fmla="*/ 2147483646 w 3466"/>
              <a:gd name="T57" fmla="*/ 2147483646 h 4056"/>
              <a:gd name="T58" fmla="*/ 2147483646 w 3466"/>
              <a:gd name="T59" fmla="*/ 2147483646 h 4056"/>
              <a:gd name="T60" fmla="*/ 2147483646 w 3466"/>
              <a:gd name="T61" fmla="*/ 2147483646 h 4056"/>
              <a:gd name="T62" fmla="*/ 2147483646 w 3466"/>
              <a:gd name="T63" fmla="*/ 2147483646 h 4056"/>
              <a:gd name="T64" fmla="*/ 2147483646 w 3466"/>
              <a:gd name="T65" fmla="*/ 2147483646 h 4056"/>
              <a:gd name="T66" fmla="*/ 2147483646 w 3466"/>
              <a:gd name="T67" fmla="*/ 2147483646 h 4056"/>
              <a:gd name="T68" fmla="*/ 2147483646 w 3466"/>
              <a:gd name="T69" fmla="*/ 2147483646 h 4056"/>
              <a:gd name="T70" fmla="*/ 2147483646 w 3466"/>
              <a:gd name="T71" fmla="*/ 2147483646 h 4056"/>
              <a:gd name="T72" fmla="*/ 2147483646 w 3466"/>
              <a:gd name="T73" fmla="*/ 2147483646 h 4056"/>
              <a:gd name="T74" fmla="*/ 2147483646 w 3466"/>
              <a:gd name="T75" fmla="*/ 2147483646 h 4056"/>
              <a:gd name="T76" fmla="*/ 2147483646 w 3466"/>
              <a:gd name="T77" fmla="*/ 2147483646 h 4056"/>
              <a:gd name="T78" fmla="*/ 2147483646 w 3466"/>
              <a:gd name="T79" fmla="*/ 2147483646 h 4056"/>
              <a:gd name="T80" fmla="*/ 2147483646 w 3466"/>
              <a:gd name="T81" fmla="*/ 2147483646 h 40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466" h="4056">
                <a:moveTo>
                  <a:pt x="651" y="0"/>
                </a:moveTo>
                <a:cubicBezTo>
                  <a:pt x="2816" y="0"/>
                  <a:pt x="2816" y="0"/>
                  <a:pt x="2816" y="0"/>
                </a:cubicBezTo>
                <a:cubicBezTo>
                  <a:pt x="2816" y="6"/>
                  <a:pt x="2816" y="6"/>
                  <a:pt x="2816" y="6"/>
                </a:cubicBezTo>
                <a:cubicBezTo>
                  <a:pt x="2816" y="287"/>
                  <a:pt x="3025" y="525"/>
                  <a:pt x="3315" y="610"/>
                </a:cubicBezTo>
                <a:cubicBezTo>
                  <a:pt x="3466" y="2425"/>
                  <a:pt x="2994" y="3627"/>
                  <a:pt x="1733" y="4056"/>
                </a:cubicBezTo>
                <a:cubicBezTo>
                  <a:pt x="472" y="3627"/>
                  <a:pt x="0" y="2425"/>
                  <a:pt x="152" y="610"/>
                </a:cubicBezTo>
                <a:cubicBezTo>
                  <a:pt x="442" y="525"/>
                  <a:pt x="651" y="287"/>
                  <a:pt x="651" y="6"/>
                </a:cubicBezTo>
                <a:cubicBezTo>
                  <a:pt x="651" y="0"/>
                  <a:pt x="651" y="0"/>
                  <a:pt x="651" y="0"/>
                </a:cubicBezTo>
                <a:close/>
                <a:moveTo>
                  <a:pt x="1084" y="1070"/>
                </a:moveTo>
                <a:cubicBezTo>
                  <a:pt x="952" y="1070"/>
                  <a:pt x="952" y="1070"/>
                  <a:pt x="952" y="1070"/>
                </a:cubicBezTo>
                <a:cubicBezTo>
                  <a:pt x="952" y="1202"/>
                  <a:pt x="952" y="1202"/>
                  <a:pt x="952" y="1202"/>
                </a:cubicBezTo>
                <a:cubicBezTo>
                  <a:pt x="952" y="1521"/>
                  <a:pt x="952" y="1521"/>
                  <a:pt x="952" y="1521"/>
                </a:cubicBezTo>
                <a:cubicBezTo>
                  <a:pt x="1217" y="1654"/>
                  <a:pt x="1217" y="1654"/>
                  <a:pt x="1217" y="1654"/>
                </a:cubicBezTo>
                <a:cubicBezTo>
                  <a:pt x="1217" y="1335"/>
                  <a:pt x="1217" y="1335"/>
                  <a:pt x="1217" y="1335"/>
                </a:cubicBezTo>
                <a:cubicBezTo>
                  <a:pt x="2082" y="1335"/>
                  <a:pt x="2082" y="1335"/>
                  <a:pt x="2082" y="1335"/>
                </a:cubicBezTo>
                <a:cubicBezTo>
                  <a:pt x="2245" y="1070"/>
                  <a:pt x="2245" y="1070"/>
                  <a:pt x="2245" y="1070"/>
                </a:cubicBezTo>
                <a:cubicBezTo>
                  <a:pt x="1084" y="1070"/>
                  <a:pt x="1084" y="1070"/>
                  <a:pt x="1084" y="1070"/>
                </a:cubicBezTo>
                <a:close/>
                <a:moveTo>
                  <a:pt x="2133" y="2373"/>
                </a:moveTo>
                <a:cubicBezTo>
                  <a:pt x="2259" y="2373"/>
                  <a:pt x="2259" y="2373"/>
                  <a:pt x="2259" y="2373"/>
                </a:cubicBezTo>
                <a:cubicBezTo>
                  <a:pt x="2259" y="2098"/>
                  <a:pt x="2259" y="2098"/>
                  <a:pt x="2259" y="2098"/>
                </a:cubicBezTo>
                <a:cubicBezTo>
                  <a:pt x="2133" y="2373"/>
                  <a:pt x="2133" y="2373"/>
                  <a:pt x="2133" y="2373"/>
                </a:cubicBezTo>
                <a:close/>
                <a:moveTo>
                  <a:pt x="830" y="1805"/>
                </a:moveTo>
                <a:cubicBezTo>
                  <a:pt x="952" y="1943"/>
                  <a:pt x="952" y="1943"/>
                  <a:pt x="952" y="1943"/>
                </a:cubicBezTo>
                <a:cubicBezTo>
                  <a:pt x="952" y="2506"/>
                  <a:pt x="952" y="2506"/>
                  <a:pt x="952" y="2506"/>
                </a:cubicBezTo>
                <a:cubicBezTo>
                  <a:pt x="952" y="2638"/>
                  <a:pt x="952" y="2638"/>
                  <a:pt x="952" y="2638"/>
                </a:cubicBezTo>
                <a:cubicBezTo>
                  <a:pt x="1084" y="2638"/>
                  <a:pt x="1084" y="2638"/>
                  <a:pt x="1084" y="2638"/>
                </a:cubicBezTo>
                <a:cubicBezTo>
                  <a:pt x="1415" y="2638"/>
                  <a:pt x="1415" y="2638"/>
                  <a:pt x="1415" y="2638"/>
                </a:cubicBezTo>
                <a:cubicBezTo>
                  <a:pt x="1217" y="2373"/>
                  <a:pt x="1217" y="2373"/>
                  <a:pt x="1217" y="2373"/>
                </a:cubicBezTo>
                <a:cubicBezTo>
                  <a:pt x="1217" y="2243"/>
                  <a:pt x="1217" y="2243"/>
                  <a:pt x="1217" y="2243"/>
                </a:cubicBezTo>
                <a:cubicBezTo>
                  <a:pt x="1742" y="2836"/>
                  <a:pt x="1742" y="2836"/>
                  <a:pt x="1742" y="2836"/>
                </a:cubicBezTo>
                <a:cubicBezTo>
                  <a:pt x="1924" y="2828"/>
                  <a:pt x="1924" y="2828"/>
                  <a:pt x="1924" y="2828"/>
                </a:cubicBezTo>
                <a:cubicBezTo>
                  <a:pt x="2012" y="2638"/>
                  <a:pt x="2012" y="2638"/>
                  <a:pt x="2012" y="2638"/>
                </a:cubicBezTo>
                <a:cubicBezTo>
                  <a:pt x="2391" y="2638"/>
                  <a:pt x="2391" y="2638"/>
                  <a:pt x="2391" y="2638"/>
                </a:cubicBezTo>
                <a:cubicBezTo>
                  <a:pt x="2524" y="2638"/>
                  <a:pt x="2524" y="2638"/>
                  <a:pt x="2524" y="2638"/>
                </a:cubicBezTo>
                <a:cubicBezTo>
                  <a:pt x="2524" y="2506"/>
                  <a:pt x="2524" y="2506"/>
                  <a:pt x="2524" y="2506"/>
                </a:cubicBezTo>
                <a:cubicBezTo>
                  <a:pt x="2524" y="1520"/>
                  <a:pt x="2524" y="1520"/>
                  <a:pt x="2524" y="1520"/>
                </a:cubicBezTo>
                <a:cubicBezTo>
                  <a:pt x="2796" y="925"/>
                  <a:pt x="2796" y="925"/>
                  <a:pt x="2796" y="925"/>
                </a:cubicBezTo>
                <a:cubicBezTo>
                  <a:pt x="2603" y="834"/>
                  <a:pt x="2603" y="834"/>
                  <a:pt x="2603" y="834"/>
                </a:cubicBezTo>
                <a:cubicBezTo>
                  <a:pt x="1784" y="2176"/>
                  <a:pt x="1784" y="2176"/>
                  <a:pt x="1784" y="2176"/>
                </a:cubicBezTo>
                <a:cubicBezTo>
                  <a:pt x="952" y="1673"/>
                  <a:pt x="952" y="1673"/>
                  <a:pt x="952" y="1673"/>
                </a:cubicBezTo>
                <a:lnTo>
                  <a:pt x="830" y="1805"/>
                </a:lnTo>
                <a:close/>
              </a:path>
            </a:pathLst>
          </a:custGeom>
          <a:solidFill>
            <a:schemeClr val="bg1"/>
          </a:solidFill>
          <a:ln>
            <a:noFill/>
          </a:ln>
        </p:spPr>
        <p:txBody>
          <a:bodyPr anchor="ctr" anchorCtr="1"/>
          <a:lstStyle/>
          <a:p>
            <a:endParaRPr lang="zh-CN" altLang="en-US">
              <a:latin typeface="字魂36号-正文宋楷" panose="02000000000000000000" pitchFamily="2" charset="-122"/>
              <a:ea typeface="字魂36号-正文宋楷" panose="02000000000000000000" pitchFamily="2" charset="-122"/>
            </a:endParaRPr>
          </a:p>
        </p:txBody>
      </p:sp>
      <p:sp>
        <p:nvSpPr>
          <p:cNvPr id="15" name="KSO_Shape"/>
          <p:cNvSpPr/>
          <p:nvPr/>
        </p:nvSpPr>
        <p:spPr bwMode="auto">
          <a:xfrm>
            <a:off x="9002713" y="2492292"/>
            <a:ext cx="723900" cy="401637"/>
          </a:xfrm>
          <a:custGeom>
            <a:avLst/>
            <a:gdLst>
              <a:gd name="T0" fmla="*/ 0 w 4797"/>
              <a:gd name="T1" fmla="*/ 2147483646 h 2661"/>
              <a:gd name="T2" fmla="*/ 2147483646 w 4797"/>
              <a:gd name="T3" fmla="*/ 2147483646 h 2661"/>
              <a:gd name="T4" fmla="*/ 2147483646 w 4797"/>
              <a:gd name="T5" fmla="*/ 2147483646 h 2661"/>
              <a:gd name="T6" fmla="*/ 2147483646 w 4797"/>
              <a:gd name="T7" fmla="*/ 2147483646 h 2661"/>
              <a:gd name="T8" fmla="*/ 2147483646 w 4797"/>
              <a:gd name="T9" fmla="*/ 2147483646 h 2661"/>
              <a:gd name="T10" fmla="*/ 2147483646 w 4797"/>
              <a:gd name="T11" fmla="*/ 2147483646 h 2661"/>
              <a:gd name="T12" fmla="*/ 2147483646 w 4797"/>
              <a:gd name="T13" fmla="*/ 2147483646 h 2661"/>
              <a:gd name="T14" fmla="*/ 2147483646 w 4797"/>
              <a:gd name="T15" fmla="*/ 2147483646 h 2661"/>
              <a:gd name="T16" fmla="*/ 2147483646 w 4797"/>
              <a:gd name="T17" fmla="*/ 2147483646 h 2661"/>
              <a:gd name="T18" fmla="*/ 2147483646 w 4797"/>
              <a:gd name="T19" fmla="*/ 2147483646 h 2661"/>
              <a:gd name="T20" fmla="*/ 2147483646 w 4797"/>
              <a:gd name="T21" fmla="*/ 2147483646 h 2661"/>
              <a:gd name="T22" fmla="*/ 2147483646 w 4797"/>
              <a:gd name="T23" fmla="*/ 2147483646 h 2661"/>
              <a:gd name="T24" fmla="*/ 2147483646 w 4797"/>
              <a:gd name="T25" fmla="*/ 2147483646 h 2661"/>
              <a:gd name="T26" fmla="*/ 2147483646 w 4797"/>
              <a:gd name="T27" fmla="*/ 2147483646 h 2661"/>
              <a:gd name="T28" fmla="*/ 2147483646 w 4797"/>
              <a:gd name="T29" fmla="*/ 2147483646 h 2661"/>
              <a:gd name="T30" fmla="*/ 2147483646 w 4797"/>
              <a:gd name="T31" fmla="*/ 2147483646 h 2661"/>
              <a:gd name="T32" fmla="*/ 2147483646 w 4797"/>
              <a:gd name="T33" fmla="*/ 2147483646 h 2661"/>
              <a:gd name="T34" fmla="*/ 2147483646 w 4797"/>
              <a:gd name="T35" fmla="*/ 2147483646 h 2661"/>
              <a:gd name="T36" fmla="*/ 2147483646 w 4797"/>
              <a:gd name="T37" fmla="*/ 2147483646 h 2661"/>
              <a:gd name="T38" fmla="*/ 2147483646 w 4797"/>
              <a:gd name="T39" fmla="*/ 2147483646 h 2661"/>
              <a:gd name="T40" fmla="*/ 2147483646 w 4797"/>
              <a:gd name="T41" fmla="*/ 2147483646 h 2661"/>
              <a:gd name="T42" fmla="*/ 2147483646 w 4797"/>
              <a:gd name="T43" fmla="*/ 2147483646 h 2661"/>
              <a:gd name="T44" fmla="*/ 2147483646 w 4797"/>
              <a:gd name="T45" fmla="*/ 2147483646 h 2661"/>
              <a:gd name="T46" fmla="*/ 2147483646 w 4797"/>
              <a:gd name="T47" fmla="*/ 2147483646 h 2661"/>
              <a:gd name="T48" fmla="*/ 2147483646 w 4797"/>
              <a:gd name="T49" fmla="*/ 2147483646 h 2661"/>
              <a:gd name="T50" fmla="*/ 2147483646 w 4797"/>
              <a:gd name="T51" fmla="*/ 2147483646 h 2661"/>
              <a:gd name="T52" fmla="*/ 2147483646 w 4797"/>
              <a:gd name="T53" fmla="*/ 2147483646 h 2661"/>
              <a:gd name="T54" fmla="*/ 2147483646 w 4797"/>
              <a:gd name="T55" fmla="*/ 2147483646 h 2661"/>
              <a:gd name="T56" fmla="*/ 2147483646 w 4797"/>
              <a:gd name="T57" fmla="*/ 2147483646 h 2661"/>
              <a:gd name="T58" fmla="*/ 2147483646 w 4797"/>
              <a:gd name="T59" fmla="*/ 2147483646 h 2661"/>
              <a:gd name="T60" fmla="*/ 2147483646 w 4797"/>
              <a:gd name="T61" fmla="*/ 2147483646 h 2661"/>
              <a:gd name="T62" fmla="*/ 2147483646 w 4797"/>
              <a:gd name="T63" fmla="*/ 2147483646 h 2661"/>
              <a:gd name="T64" fmla="*/ 2147483646 w 4797"/>
              <a:gd name="T65" fmla="*/ 2147483646 h 2661"/>
              <a:gd name="T66" fmla="*/ 2147483646 w 4797"/>
              <a:gd name="T67" fmla="*/ 2147483646 h 2661"/>
              <a:gd name="T68" fmla="*/ 2147483646 w 4797"/>
              <a:gd name="T69" fmla="*/ 2147483646 h 2661"/>
              <a:gd name="T70" fmla="*/ 2147483646 w 4797"/>
              <a:gd name="T71" fmla="*/ 2147483646 h 2661"/>
              <a:gd name="T72" fmla="*/ 2147483646 w 4797"/>
              <a:gd name="T73" fmla="*/ 2147483646 h 2661"/>
              <a:gd name="T74" fmla="*/ 2147483646 w 4797"/>
              <a:gd name="T75" fmla="*/ 2147483646 h 2661"/>
              <a:gd name="T76" fmla="*/ 2147483646 w 4797"/>
              <a:gd name="T77" fmla="*/ 2147483646 h 2661"/>
              <a:gd name="T78" fmla="*/ 2147483646 w 4797"/>
              <a:gd name="T79" fmla="*/ 2147483646 h 2661"/>
              <a:gd name="T80" fmla="*/ 2147483646 w 4797"/>
              <a:gd name="T81" fmla="*/ 2147483646 h 2661"/>
              <a:gd name="T82" fmla="*/ 2147483646 w 4797"/>
              <a:gd name="T83" fmla="*/ 2147483646 h 2661"/>
              <a:gd name="T84" fmla="*/ 2147483646 w 4797"/>
              <a:gd name="T85" fmla="*/ 2147483646 h 2661"/>
              <a:gd name="T86" fmla="*/ 2147483646 w 4797"/>
              <a:gd name="T87" fmla="*/ 2147483646 h 2661"/>
              <a:gd name="T88" fmla="*/ 2147483646 w 4797"/>
              <a:gd name="T89" fmla="*/ 2147483646 h 2661"/>
              <a:gd name="T90" fmla="*/ 2147483646 w 4797"/>
              <a:gd name="T91" fmla="*/ 2147483646 h 2661"/>
              <a:gd name="T92" fmla="*/ 2147483646 w 4797"/>
              <a:gd name="T93" fmla="*/ 2147483646 h 2661"/>
              <a:gd name="T94" fmla="*/ 2147483646 w 4797"/>
              <a:gd name="T95" fmla="*/ 2147483646 h 2661"/>
              <a:gd name="T96" fmla="*/ 2147483646 w 4797"/>
              <a:gd name="T97" fmla="*/ 2147483646 h 2661"/>
              <a:gd name="T98" fmla="*/ 2147483646 w 4797"/>
              <a:gd name="T99" fmla="*/ 2147483646 h 2661"/>
              <a:gd name="T100" fmla="*/ 2147483646 w 4797"/>
              <a:gd name="T101" fmla="*/ 2147483646 h 2661"/>
              <a:gd name="T102" fmla="*/ 2147483646 w 4797"/>
              <a:gd name="T103" fmla="*/ 2147483646 h 2661"/>
              <a:gd name="T104" fmla="*/ 2147483646 w 4797"/>
              <a:gd name="T105" fmla="*/ 2147483646 h 2661"/>
              <a:gd name="T106" fmla="*/ 2147483646 w 4797"/>
              <a:gd name="T107" fmla="*/ 2147483646 h 2661"/>
              <a:gd name="T108" fmla="*/ 2147483646 w 4797"/>
              <a:gd name="T109" fmla="*/ 2147483646 h 26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97" h="2661">
                <a:moveTo>
                  <a:pt x="2595" y="0"/>
                </a:moveTo>
                <a:cubicBezTo>
                  <a:pt x="160" y="0"/>
                  <a:pt x="160" y="0"/>
                  <a:pt x="160" y="0"/>
                </a:cubicBezTo>
                <a:cubicBezTo>
                  <a:pt x="160" y="1676"/>
                  <a:pt x="160" y="1676"/>
                  <a:pt x="160" y="1676"/>
                </a:cubicBezTo>
                <a:cubicBezTo>
                  <a:pt x="0" y="1676"/>
                  <a:pt x="0" y="1676"/>
                  <a:pt x="0" y="1676"/>
                </a:cubicBezTo>
                <a:cubicBezTo>
                  <a:pt x="0" y="2177"/>
                  <a:pt x="0" y="2177"/>
                  <a:pt x="0" y="2177"/>
                </a:cubicBezTo>
                <a:cubicBezTo>
                  <a:pt x="160" y="2177"/>
                  <a:pt x="160" y="2177"/>
                  <a:pt x="160" y="2177"/>
                </a:cubicBezTo>
                <a:cubicBezTo>
                  <a:pt x="160" y="2181"/>
                  <a:pt x="160" y="2181"/>
                  <a:pt x="160" y="2181"/>
                </a:cubicBezTo>
                <a:cubicBezTo>
                  <a:pt x="357" y="2181"/>
                  <a:pt x="357" y="2181"/>
                  <a:pt x="357" y="2181"/>
                </a:cubicBezTo>
                <a:cubicBezTo>
                  <a:pt x="384" y="2295"/>
                  <a:pt x="443" y="2398"/>
                  <a:pt x="523" y="2479"/>
                </a:cubicBezTo>
                <a:cubicBezTo>
                  <a:pt x="636" y="2591"/>
                  <a:pt x="792" y="2661"/>
                  <a:pt x="964" y="2661"/>
                </a:cubicBezTo>
                <a:cubicBezTo>
                  <a:pt x="1136" y="2661"/>
                  <a:pt x="1291" y="2591"/>
                  <a:pt x="1404" y="2479"/>
                </a:cubicBezTo>
                <a:cubicBezTo>
                  <a:pt x="1485" y="2398"/>
                  <a:pt x="1543" y="2295"/>
                  <a:pt x="1570" y="2181"/>
                </a:cubicBezTo>
                <a:cubicBezTo>
                  <a:pt x="2595" y="2181"/>
                  <a:pt x="2595" y="2181"/>
                  <a:pt x="2595" y="2181"/>
                </a:cubicBezTo>
                <a:cubicBezTo>
                  <a:pt x="2595" y="0"/>
                  <a:pt x="2595" y="0"/>
                  <a:pt x="2595" y="0"/>
                </a:cubicBezTo>
                <a:close/>
                <a:moveTo>
                  <a:pt x="514" y="1438"/>
                </a:moveTo>
                <a:cubicBezTo>
                  <a:pt x="602" y="1438"/>
                  <a:pt x="602" y="1438"/>
                  <a:pt x="602" y="1438"/>
                </a:cubicBezTo>
                <a:cubicBezTo>
                  <a:pt x="602" y="1538"/>
                  <a:pt x="602" y="1538"/>
                  <a:pt x="602" y="1538"/>
                </a:cubicBezTo>
                <a:cubicBezTo>
                  <a:pt x="602" y="1549"/>
                  <a:pt x="608" y="1553"/>
                  <a:pt x="620" y="1553"/>
                </a:cubicBezTo>
                <a:cubicBezTo>
                  <a:pt x="632" y="1553"/>
                  <a:pt x="638" y="1549"/>
                  <a:pt x="638" y="1538"/>
                </a:cubicBezTo>
                <a:cubicBezTo>
                  <a:pt x="638" y="1487"/>
                  <a:pt x="638" y="1487"/>
                  <a:pt x="638" y="1487"/>
                </a:cubicBezTo>
                <a:cubicBezTo>
                  <a:pt x="638" y="1470"/>
                  <a:pt x="627" y="1452"/>
                  <a:pt x="606" y="1431"/>
                </a:cubicBezTo>
                <a:cubicBezTo>
                  <a:pt x="565" y="1391"/>
                  <a:pt x="539" y="1364"/>
                  <a:pt x="529" y="1350"/>
                </a:cubicBezTo>
                <a:cubicBezTo>
                  <a:pt x="519" y="1337"/>
                  <a:pt x="514" y="1322"/>
                  <a:pt x="514" y="1305"/>
                </a:cubicBezTo>
                <a:cubicBezTo>
                  <a:pt x="514" y="1256"/>
                  <a:pt x="514" y="1256"/>
                  <a:pt x="514" y="1256"/>
                </a:cubicBezTo>
                <a:cubicBezTo>
                  <a:pt x="514" y="1199"/>
                  <a:pt x="551" y="1171"/>
                  <a:pt x="626" y="1171"/>
                </a:cubicBezTo>
                <a:cubicBezTo>
                  <a:pt x="693" y="1171"/>
                  <a:pt x="726" y="1197"/>
                  <a:pt x="726" y="1249"/>
                </a:cubicBezTo>
                <a:cubicBezTo>
                  <a:pt x="726" y="1325"/>
                  <a:pt x="726" y="1325"/>
                  <a:pt x="726" y="1325"/>
                </a:cubicBezTo>
                <a:cubicBezTo>
                  <a:pt x="638" y="1325"/>
                  <a:pt x="638" y="1325"/>
                  <a:pt x="638" y="1325"/>
                </a:cubicBezTo>
                <a:cubicBezTo>
                  <a:pt x="638" y="1244"/>
                  <a:pt x="638" y="1244"/>
                  <a:pt x="638" y="1244"/>
                </a:cubicBezTo>
                <a:cubicBezTo>
                  <a:pt x="638" y="1235"/>
                  <a:pt x="633" y="1231"/>
                  <a:pt x="623" y="1231"/>
                </a:cubicBezTo>
                <a:cubicBezTo>
                  <a:pt x="612" y="1231"/>
                  <a:pt x="606" y="1239"/>
                  <a:pt x="606" y="1256"/>
                </a:cubicBezTo>
                <a:cubicBezTo>
                  <a:pt x="608" y="1284"/>
                  <a:pt x="608" y="1284"/>
                  <a:pt x="608" y="1284"/>
                </a:cubicBezTo>
                <a:cubicBezTo>
                  <a:pt x="608" y="1300"/>
                  <a:pt x="619" y="1320"/>
                  <a:pt x="641" y="1341"/>
                </a:cubicBezTo>
                <a:cubicBezTo>
                  <a:pt x="681" y="1380"/>
                  <a:pt x="707" y="1407"/>
                  <a:pt x="718" y="1422"/>
                </a:cubicBezTo>
                <a:cubicBezTo>
                  <a:pt x="729" y="1437"/>
                  <a:pt x="734" y="1454"/>
                  <a:pt x="734" y="1474"/>
                </a:cubicBezTo>
                <a:cubicBezTo>
                  <a:pt x="734" y="1530"/>
                  <a:pt x="734" y="1530"/>
                  <a:pt x="734" y="1530"/>
                </a:cubicBezTo>
                <a:cubicBezTo>
                  <a:pt x="734" y="1588"/>
                  <a:pt x="697" y="1617"/>
                  <a:pt x="622" y="1617"/>
                </a:cubicBezTo>
                <a:cubicBezTo>
                  <a:pt x="550" y="1617"/>
                  <a:pt x="514" y="1591"/>
                  <a:pt x="514" y="1538"/>
                </a:cubicBezTo>
                <a:cubicBezTo>
                  <a:pt x="514" y="1438"/>
                  <a:pt x="514" y="1438"/>
                  <a:pt x="514" y="1438"/>
                </a:cubicBezTo>
                <a:close/>
                <a:moveTo>
                  <a:pt x="878" y="322"/>
                </a:moveTo>
                <a:cubicBezTo>
                  <a:pt x="712" y="322"/>
                  <a:pt x="712" y="322"/>
                  <a:pt x="712" y="322"/>
                </a:cubicBezTo>
                <a:cubicBezTo>
                  <a:pt x="712" y="555"/>
                  <a:pt x="712" y="555"/>
                  <a:pt x="712" y="555"/>
                </a:cubicBezTo>
                <a:cubicBezTo>
                  <a:pt x="860" y="555"/>
                  <a:pt x="860" y="555"/>
                  <a:pt x="860" y="555"/>
                </a:cubicBezTo>
                <a:cubicBezTo>
                  <a:pt x="860" y="660"/>
                  <a:pt x="860" y="660"/>
                  <a:pt x="860" y="660"/>
                </a:cubicBezTo>
                <a:cubicBezTo>
                  <a:pt x="712" y="660"/>
                  <a:pt x="712" y="660"/>
                  <a:pt x="712" y="660"/>
                </a:cubicBezTo>
                <a:cubicBezTo>
                  <a:pt x="712" y="1075"/>
                  <a:pt x="712" y="1075"/>
                  <a:pt x="712" y="1075"/>
                </a:cubicBezTo>
                <a:cubicBezTo>
                  <a:pt x="522" y="1075"/>
                  <a:pt x="522" y="1075"/>
                  <a:pt x="522" y="1075"/>
                </a:cubicBezTo>
                <a:cubicBezTo>
                  <a:pt x="522" y="211"/>
                  <a:pt x="522" y="211"/>
                  <a:pt x="522" y="211"/>
                </a:cubicBezTo>
                <a:cubicBezTo>
                  <a:pt x="878" y="211"/>
                  <a:pt x="878" y="211"/>
                  <a:pt x="878" y="211"/>
                </a:cubicBezTo>
                <a:cubicBezTo>
                  <a:pt x="878" y="322"/>
                  <a:pt x="878" y="322"/>
                  <a:pt x="878" y="322"/>
                </a:cubicBezTo>
                <a:close/>
                <a:moveTo>
                  <a:pt x="1376" y="1076"/>
                </a:moveTo>
                <a:cubicBezTo>
                  <a:pt x="1188" y="1076"/>
                  <a:pt x="1188" y="1076"/>
                  <a:pt x="1188" y="1076"/>
                </a:cubicBezTo>
                <a:cubicBezTo>
                  <a:pt x="1167" y="1052"/>
                  <a:pt x="1157" y="982"/>
                  <a:pt x="1157" y="867"/>
                </a:cubicBezTo>
                <a:cubicBezTo>
                  <a:pt x="1157" y="867"/>
                  <a:pt x="1157" y="867"/>
                  <a:pt x="1157" y="867"/>
                </a:cubicBezTo>
                <a:cubicBezTo>
                  <a:pt x="1158" y="815"/>
                  <a:pt x="1158" y="815"/>
                  <a:pt x="1158" y="815"/>
                </a:cubicBezTo>
                <a:cubicBezTo>
                  <a:pt x="1159" y="743"/>
                  <a:pt x="1159" y="706"/>
                  <a:pt x="1159" y="704"/>
                </a:cubicBezTo>
                <a:cubicBezTo>
                  <a:pt x="1159" y="675"/>
                  <a:pt x="1140" y="660"/>
                  <a:pt x="1101" y="660"/>
                </a:cubicBezTo>
                <a:cubicBezTo>
                  <a:pt x="1101" y="1075"/>
                  <a:pt x="1101" y="1075"/>
                  <a:pt x="1101" y="1075"/>
                </a:cubicBezTo>
                <a:cubicBezTo>
                  <a:pt x="911" y="1075"/>
                  <a:pt x="911" y="1075"/>
                  <a:pt x="911" y="1075"/>
                </a:cubicBezTo>
                <a:cubicBezTo>
                  <a:pt x="911" y="211"/>
                  <a:pt x="911" y="211"/>
                  <a:pt x="911" y="211"/>
                </a:cubicBezTo>
                <a:cubicBezTo>
                  <a:pt x="1145" y="211"/>
                  <a:pt x="1145" y="211"/>
                  <a:pt x="1145" y="211"/>
                </a:cubicBezTo>
                <a:cubicBezTo>
                  <a:pt x="1199" y="211"/>
                  <a:pt x="1245" y="223"/>
                  <a:pt x="1285" y="248"/>
                </a:cubicBezTo>
                <a:cubicBezTo>
                  <a:pt x="1325" y="272"/>
                  <a:pt x="1344" y="311"/>
                  <a:pt x="1344" y="363"/>
                </a:cubicBezTo>
                <a:cubicBezTo>
                  <a:pt x="1344" y="467"/>
                  <a:pt x="1344" y="467"/>
                  <a:pt x="1344" y="467"/>
                </a:cubicBezTo>
                <a:cubicBezTo>
                  <a:pt x="1344" y="534"/>
                  <a:pt x="1305" y="580"/>
                  <a:pt x="1227" y="603"/>
                </a:cubicBezTo>
                <a:cubicBezTo>
                  <a:pt x="1305" y="622"/>
                  <a:pt x="1344" y="670"/>
                  <a:pt x="1344" y="747"/>
                </a:cubicBezTo>
                <a:cubicBezTo>
                  <a:pt x="1342" y="841"/>
                  <a:pt x="1342" y="841"/>
                  <a:pt x="1342" y="841"/>
                </a:cubicBezTo>
                <a:cubicBezTo>
                  <a:pt x="1342" y="979"/>
                  <a:pt x="1353" y="1058"/>
                  <a:pt x="1376" y="1076"/>
                </a:cubicBezTo>
                <a:close/>
                <a:moveTo>
                  <a:pt x="1159" y="509"/>
                </a:moveTo>
                <a:cubicBezTo>
                  <a:pt x="1159" y="540"/>
                  <a:pt x="1140" y="555"/>
                  <a:pt x="1101" y="555"/>
                </a:cubicBezTo>
                <a:cubicBezTo>
                  <a:pt x="1101" y="322"/>
                  <a:pt x="1101" y="322"/>
                  <a:pt x="1101" y="322"/>
                </a:cubicBezTo>
                <a:cubicBezTo>
                  <a:pt x="1140" y="322"/>
                  <a:pt x="1159" y="337"/>
                  <a:pt x="1159" y="367"/>
                </a:cubicBezTo>
                <a:cubicBezTo>
                  <a:pt x="1159" y="509"/>
                  <a:pt x="1159" y="509"/>
                  <a:pt x="1159" y="509"/>
                </a:cubicBezTo>
                <a:close/>
                <a:moveTo>
                  <a:pt x="1775" y="1075"/>
                </a:moveTo>
                <a:cubicBezTo>
                  <a:pt x="1404" y="1075"/>
                  <a:pt x="1404" y="1075"/>
                  <a:pt x="1404" y="1075"/>
                </a:cubicBezTo>
                <a:cubicBezTo>
                  <a:pt x="1404" y="211"/>
                  <a:pt x="1404" y="211"/>
                  <a:pt x="1404" y="211"/>
                </a:cubicBezTo>
                <a:cubicBezTo>
                  <a:pt x="1773" y="211"/>
                  <a:pt x="1773" y="211"/>
                  <a:pt x="1773" y="211"/>
                </a:cubicBezTo>
                <a:cubicBezTo>
                  <a:pt x="1773" y="322"/>
                  <a:pt x="1773" y="322"/>
                  <a:pt x="1773" y="322"/>
                </a:cubicBezTo>
                <a:cubicBezTo>
                  <a:pt x="1594" y="322"/>
                  <a:pt x="1594" y="322"/>
                  <a:pt x="1594" y="322"/>
                </a:cubicBezTo>
                <a:cubicBezTo>
                  <a:pt x="1594" y="555"/>
                  <a:pt x="1594" y="555"/>
                  <a:pt x="1594" y="555"/>
                </a:cubicBezTo>
                <a:cubicBezTo>
                  <a:pt x="1755" y="555"/>
                  <a:pt x="1755" y="555"/>
                  <a:pt x="1755" y="555"/>
                </a:cubicBezTo>
                <a:cubicBezTo>
                  <a:pt x="1755" y="660"/>
                  <a:pt x="1755" y="660"/>
                  <a:pt x="1755" y="660"/>
                </a:cubicBezTo>
                <a:cubicBezTo>
                  <a:pt x="1594" y="660"/>
                  <a:pt x="1594" y="660"/>
                  <a:pt x="1594" y="660"/>
                </a:cubicBezTo>
                <a:cubicBezTo>
                  <a:pt x="1594" y="964"/>
                  <a:pt x="1594" y="964"/>
                  <a:pt x="1594" y="964"/>
                </a:cubicBezTo>
                <a:cubicBezTo>
                  <a:pt x="1775" y="964"/>
                  <a:pt x="1775" y="964"/>
                  <a:pt x="1775" y="964"/>
                </a:cubicBezTo>
                <a:cubicBezTo>
                  <a:pt x="1775" y="1075"/>
                  <a:pt x="1775" y="1075"/>
                  <a:pt x="1775" y="1075"/>
                </a:cubicBezTo>
                <a:close/>
                <a:moveTo>
                  <a:pt x="2178" y="1075"/>
                </a:moveTo>
                <a:cubicBezTo>
                  <a:pt x="1806" y="1075"/>
                  <a:pt x="1806" y="1075"/>
                  <a:pt x="1806" y="1075"/>
                </a:cubicBezTo>
                <a:cubicBezTo>
                  <a:pt x="1806" y="211"/>
                  <a:pt x="1806" y="211"/>
                  <a:pt x="1806" y="211"/>
                </a:cubicBezTo>
                <a:cubicBezTo>
                  <a:pt x="2176" y="211"/>
                  <a:pt x="2176" y="211"/>
                  <a:pt x="2176" y="211"/>
                </a:cubicBezTo>
                <a:cubicBezTo>
                  <a:pt x="2176" y="322"/>
                  <a:pt x="2176" y="322"/>
                  <a:pt x="2176" y="322"/>
                </a:cubicBezTo>
                <a:cubicBezTo>
                  <a:pt x="1997" y="322"/>
                  <a:pt x="1997" y="322"/>
                  <a:pt x="1997" y="322"/>
                </a:cubicBezTo>
                <a:cubicBezTo>
                  <a:pt x="1997" y="555"/>
                  <a:pt x="1997" y="555"/>
                  <a:pt x="1997" y="555"/>
                </a:cubicBezTo>
                <a:cubicBezTo>
                  <a:pt x="2158" y="555"/>
                  <a:pt x="2158" y="555"/>
                  <a:pt x="2158" y="555"/>
                </a:cubicBezTo>
                <a:cubicBezTo>
                  <a:pt x="2158" y="660"/>
                  <a:pt x="2158" y="660"/>
                  <a:pt x="2158" y="660"/>
                </a:cubicBezTo>
                <a:cubicBezTo>
                  <a:pt x="1997" y="660"/>
                  <a:pt x="1997" y="660"/>
                  <a:pt x="1997" y="660"/>
                </a:cubicBezTo>
                <a:cubicBezTo>
                  <a:pt x="1997" y="964"/>
                  <a:pt x="1997" y="964"/>
                  <a:pt x="1997" y="964"/>
                </a:cubicBezTo>
                <a:cubicBezTo>
                  <a:pt x="2178" y="964"/>
                  <a:pt x="2178" y="964"/>
                  <a:pt x="2178" y="964"/>
                </a:cubicBezTo>
                <a:cubicBezTo>
                  <a:pt x="2178" y="1075"/>
                  <a:pt x="2178" y="1075"/>
                  <a:pt x="2178" y="1075"/>
                </a:cubicBezTo>
                <a:close/>
                <a:moveTo>
                  <a:pt x="973" y="1614"/>
                </a:moveTo>
                <a:cubicBezTo>
                  <a:pt x="877" y="1614"/>
                  <a:pt x="877" y="1614"/>
                  <a:pt x="877" y="1614"/>
                </a:cubicBezTo>
                <a:cubicBezTo>
                  <a:pt x="877" y="1403"/>
                  <a:pt x="877" y="1403"/>
                  <a:pt x="877" y="1403"/>
                </a:cubicBezTo>
                <a:cubicBezTo>
                  <a:pt x="850" y="1403"/>
                  <a:pt x="850" y="1403"/>
                  <a:pt x="850" y="1403"/>
                </a:cubicBezTo>
                <a:cubicBezTo>
                  <a:pt x="850" y="1614"/>
                  <a:pt x="850" y="1614"/>
                  <a:pt x="850" y="1614"/>
                </a:cubicBezTo>
                <a:cubicBezTo>
                  <a:pt x="754" y="1614"/>
                  <a:pt x="754" y="1614"/>
                  <a:pt x="754" y="1614"/>
                </a:cubicBezTo>
                <a:cubicBezTo>
                  <a:pt x="754" y="1174"/>
                  <a:pt x="754" y="1174"/>
                  <a:pt x="754" y="1174"/>
                </a:cubicBezTo>
                <a:cubicBezTo>
                  <a:pt x="850" y="1174"/>
                  <a:pt x="850" y="1174"/>
                  <a:pt x="850" y="1174"/>
                </a:cubicBezTo>
                <a:cubicBezTo>
                  <a:pt x="850" y="1350"/>
                  <a:pt x="850" y="1350"/>
                  <a:pt x="850" y="1350"/>
                </a:cubicBezTo>
                <a:cubicBezTo>
                  <a:pt x="877" y="1350"/>
                  <a:pt x="877" y="1350"/>
                  <a:pt x="877" y="1350"/>
                </a:cubicBezTo>
                <a:cubicBezTo>
                  <a:pt x="877" y="1174"/>
                  <a:pt x="877" y="1174"/>
                  <a:pt x="877" y="1174"/>
                </a:cubicBezTo>
                <a:cubicBezTo>
                  <a:pt x="973" y="1174"/>
                  <a:pt x="973" y="1174"/>
                  <a:pt x="973" y="1174"/>
                </a:cubicBezTo>
                <a:cubicBezTo>
                  <a:pt x="973" y="1614"/>
                  <a:pt x="973" y="1614"/>
                  <a:pt x="973" y="1614"/>
                </a:cubicBezTo>
                <a:close/>
                <a:moveTo>
                  <a:pt x="1089" y="1614"/>
                </a:moveTo>
                <a:cubicBezTo>
                  <a:pt x="992" y="1614"/>
                  <a:pt x="992" y="1614"/>
                  <a:pt x="992" y="1614"/>
                </a:cubicBezTo>
                <a:cubicBezTo>
                  <a:pt x="992" y="1174"/>
                  <a:pt x="992" y="1174"/>
                  <a:pt x="992" y="1174"/>
                </a:cubicBezTo>
                <a:cubicBezTo>
                  <a:pt x="1089" y="1174"/>
                  <a:pt x="1089" y="1174"/>
                  <a:pt x="1089" y="1174"/>
                </a:cubicBezTo>
                <a:cubicBezTo>
                  <a:pt x="1089" y="1614"/>
                  <a:pt x="1089" y="1614"/>
                  <a:pt x="1089" y="1614"/>
                </a:cubicBezTo>
                <a:close/>
                <a:moveTo>
                  <a:pt x="1201" y="1452"/>
                </a:moveTo>
                <a:cubicBezTo>
                  <a:pt x="1201" y="1614"/>
                  <a:pt x="1201" y="1614"/>
                  <a:pt x="1201" y="1614"/>
                </a:cubicBezTo>
                <a:cubicBezTo>
                  <a:pt x="1107" y="1614"/>
                  <a:pt x="1107" y="1614"/>
                  <a:pt x="1107" y="1614"/>
                </a:cubicBezTo>
                <a:cubicBezTo>
                  <a:pt x="1107" y="1174"/>
                  <a:pt x="1107" y="1174"/>
                  <a:pt x="1107" y="1174"/>
                </a:cubicBezTo>
                <a:cubicBezTo>
                  <a:pt x="1209" y="1174"/>
                  <a:pt x="1209" y="1174"/>
                  <a:pt x="1209" y="1174"/>
                </a:cubicBezTo>
                <a:cubicBezTo>
                  <a:pt x="1249" y="1174"/>
                  <a:pt x="1279" y="1179"/>
                  <a:pt x="1298" y="1190"/>
                </a:cubicBezTo>
                <a:cubicBezTo>
                  <a:pt x="1318" y="1200"/>
                  <a:pt x="1328" y="1221"/>
                  <a:pt x="1328" y="1252"/>
                </a:cubicBezTo>
                <a:cubicBezTo>
                  <a:pt x="1328" y="1374"/>
                  <a:pt x="1328" y="1374"/>
                  <a:pt x="1328" y="1374"/>
                </a:cubicBezTo>
                <a:cubicBezTo>
                  <a:pt x="1328" y="1403"/>
                  <a:pt x="1320" y="1423"/>
                  <a:pt x="1304" y="1435"/>
                </a:cubicBezTo>
                <a:cubicBezTo>
                  <a:pt x="1288" y="1447"/>
                  <a:pt x="1254" y="1453"/>
                  <a:pt x="1201" y="1452"/>
                </a:cubicBezTo>
                <a:close/>
                <a:moveTo>
                  <a:pt x="1234" y="1366"/>
                </a:moveTo>
                <a:cubicBezTo>
                  <a:pt x="1234" y="1381"/>
                  <a:pt x="1223" y="1389"/>
                  <a:pt x="1201" y="1389"/>
                </a:cubicBezTo>
                <a:cubicBezTo>
                  <a:pt x="1201" y="1237"/>
                  <a:pt x="1201" y="1237"/>
                  <a:pt x="1201" y="1237"/>
                </a:cubicBezTo>
                <a:cubicBezTo>
                  <a:pt x="1223" y="1237"/>
                  <a:pt x="1234" y="1245"/>
                  <a:pt x="1234" y="1261"/>
                </a:cubicBezTo>
                <a:cubicBezTo>
                  <a:pt x="1234" y="1366"/>
                  <a:pt x="1234" y="1366"/>
                  <a:pt x="1234" y="1366"/>
                </a:cubicBezTo>
                <a:close/>
                <a:moveTo>
                  <a:pt x="1439" y="1452"/>
                </a:moveTo>
                <a:cubicBezTo>
                  <a:pt x="1439" y="1614"/>
                  <a:pt x="1439" y="1614"/>
                  <a:pt x="1439" y="1614"/>
                </a:cubicBezTo>
                <a:cubicBezTo>
                  <a:pt x="1345" y="1614"/>
                  <a:pt x="1345" y="1614"/>
                  <a:pt x="1345" y="1614"/>
                </a:cubicBezTo>
                <a:cubicBezTo>
                  <a:pt x="1345" y="1174"/>
                  <a:pt x="1345" y="1174"/>
                  <a:pt x="1345" y="1174"/>
                </a:cubicBezTo>
                <a:cubicBezTo>
                  <a:pt x="1447" y="1174"/>
                  <a:pt x="1447" y="1174"/>
                  <a:pt x="1447" y="1174"/>
                </a:cubicBezTo>
                <a:cubicBezTo>
                  <a:pt x="1487" y="1174"/>
                  <a:pt x="1517" y="1179"/>
                  <a:pt x="1536" y="1190"/>
                </a:cubicBezTo>
                <a:cubicBezTo>
                  <a:pt x="1556" y="1200"/>
                  <a:pt x="1565" y="1221"/>
                  <a:pt x="1565" y="1252"/>
                </a:cubicBezTo>
                <a:cubicBezTo>
                  <a:pt x="1565" y="1374"/>
                  <a:pt x="1565" y="1374"/>
                  <a:pt x="1565" y="1374"/>
                </a:cubicBezTo>
                <a:cubicBezTo>
                  <a:pt x="1565" y="1403"/>
                  <a:pt x="1558" y="1423"/>
                  <a:pt x="1541" y="1435"/>
                </a:cubicBezTo>
                <a:cubicBezTo>
                  <a:pt x="1526" y="1447"/>
                  <a:pt x="1491" y="1453"/>
                  <a:pt x="1439" y="1452"/>
                </a:cubicBezTo>
                <a:close/>
                <a:moveTo>
                  <a:pt x="1471" y="1366"/>
                </a:moveTo>
                <a:cubicBezTo>
                  <a:pt x="1471" y="1381"/>
                  <a:pt x="1461" y="1389"/>
                  <a:pt x="1439" y="1389"/>
                </a:cubicBezTo>
                <a:cubicBezTo>
                  <a:pt x="1439" y="1237"/>
                  <a:pt x="1439" y="1237"/>
                  <a:pt x="1439" y="1237"/>
                </a:cubicBezTo>
                <a:cubicBezTo>
                  <a:pt x="1461" y="1237"/>
                  <a:pt x="1471" y="1245"/>
                  <a:pt x="1471" y="1261"/>
                </a:cubicBezTo>
                <a:cubicBezTo>
                  <a:pt x="1471" y="1366"/>
                  <a:pt x="1471" y="1366"/>
                  <a:pt x="1471" y="1366"/>
                </a:cubicBezTo>
                <a:close/>
                <a:moveTo>
                  <a:pt x="1678" y="1614"/>
                </a:moveTo>
                <a:cubicBezTo>
                  <a:pt x="1582" y="1614"/>
                  <a:pt x="1582" y="1614"/>
                  <a:pt x="1582" y="1614"/>
                </a:cubicBezTo>
                <a:cubicBezTo>
                  <a:pt x="1582" y="1174"/>
                  <a:pt x="1582" y="1174"/>
                  <a:pt x="1582" y="1174"/>
                </a:cubicBezTo>
                <a:cubicBezTo>
                  <a:pt x="1678" y="1174"/>
                  <a:pt x="1678" y="1174"/>
                  <a:pt x="1678" y="1174"/>
                </a:cubicBezTo>
                <a:cubicBezTo>
                  <a:pt x="1678" y="1614"/>
                  <a:pt x="1678" y="1614"/>
                  <a:pt x="1678" y="1614"/>
                </a:cubicBezTo>
                <a:close/>
                <a:moveTo>
                  <a:pt x="1943" y="1614"/>
                </a:moveTo>
                <a:cubicBezTo>
                  <a:pt x="1844" y="1614"/>
                  <a:pt x="1844" y="1614"/>
                  <a:pt x="1844" y="1614"/>
                </a:cubicBezTo>
                <a:cubicBezTo>
                  <a:pt x="1777" y="1380"/>
                  <a:pt x="1777" y="1380"/>
                  <a:pt x="1777" y="1380"/>
                </a:cubicBezTo>
                <a:cubicBezTo>
                  <a:pt x="1777" y="1614"/>
                  <a:pt x="1777" y="1614"/>
                  <a:pt x="1777" y="1614"/>
                </a:cubicBezTo>
                <a:cubicBezTo>
                  <a:pt x="1697" y="1614"/>
                  <a:pt x="1697" y="1614"/>
                  <a:pt x="1697" y="1614"/>
                </a:cubicBezTo>
                <a:cubicBezTo>
                  <a:pt x="1697" y="1174"/>
                  <a:pt x="1697" y="1174"/>
                  <a:pt x="1697" y="1174"/>
                </a:cubicBezTo>
                <a:cubicBezTo>
                  <a:pt x="1807" y="1174"/>
                  <a:pt x="1807" y="1174"/>
                  <a:pt x="1807" y="1174"/>
                </a:cubicBezTo>
                <a:cubicBezTo>
                  <a:pt x="1863" y="1375"/>
                  <a:pt x="1863" y="1375"/>
                  <a:pt x="1863" y="1375"/>
                </a:cubicBezTo>
                <a:cubicBezTo>
                  <a:pt x="1863" y="1174"/>
                  <a:pt x="1863" y="1174"/>
                  <a:pt x="1863" y="1174"/>
                </a:cubicBezTo>
                <a:cubicBezTo>
                  <a:pt x="1943" y="1174"/>
                  <a:pt x="1943" y="1174"/>
                  <a:pt x="1943" y="1174"/>
                </a:cubicBezTo>
                <a:cubicBezTo>
                  <a:pt x="1943" y="1614"/>
                  <a:pt x="1943" y="1614"/>
                  <a:pt x="1943" y="1614"/>
                </a:cubicBezTo>
                <a:close/>
                <a:moveTo>
                  <a:pt x="2175" y="1614"/>
                </a:moveTo>
                <a:cubicBezTo>
                  <a:pt x="2129" y="1614"/>
                  <a:pt x="2129" y="1614"/>
                  <a:pt x="2129" y="1614"/>
                </a:cubicBezTo>
                <a:cubicBezTo>
                  <a:pt x="2116" y="1589"/>
                  <a:pt x="2116" y="1589"/>
                  <a:pt x="2116" y="1589"/>
                </a:cubicBezTo>
                <a:cubicBezTo>
                  <a:pt x="2096" y="1609"/>
                  <a:pt x="2073" y="1617"/>
                  <a:pt x="2049" y="1617"/>
                </a:cubicBezTo>
                <a:cubicBezTo>
                  <a:pt x="2026" y="1617"/>
                  <a:pt x="2006" y="1612"/>
                  <a:pt x="1989" y="1600"/>
                </a:cubicBezTo>
                <a:cubicBezTo>
                  <a:pt x="1972" y="1588"/>
                  <a:pt x="1963" y="1569"/>
                  <a:pt x="1963" y="1543"/>
                </a:cubicBezTo>
                <a:cubicBezTo>
                  <a:pt x="1963" y="1256"/>
                  <a:pt x="1963" y="1256"/>
                  <a:pt x="1963" y="1256"/>
                </a:cubicBezTo>
                <a:cubicBezTo>
                  <a:pt x="1963" y="1199"/>
                  <a:pt x="2000" y="1171"/>
                  <a:pt x="2072" y="1171"/>
                </a:cubicBezTo>
                <a:cubicBezTo>
                  <a:pt x="2141" y="1171"/>
                  <a:pt x="2175" y="1197"/>
                  <a:pt x="2175" y="1249"/>
                </a:cubicBezTo>
                <a:cubicBezTo>
                  <a:pt x="2175" y="1330"/>
                  <a:pt x="2175" y="1330"/>
                  <a:pt x="2175" y="1330"/>
                </a:cubicBezTo>
                <a:cubicBezTo>
                  <a:pt x="2087" y="1330"/>
                  <a:pt x="2087" y="1330"/>
                  <a:pt x="2087" y="1330"/>
                </a:cubicBezTo>
                <a:cubicBezTo>
                  <a:pt x="2087" y="1242"/>
                  <a:pt x="2087" y="1242"/>
                  <a:pt x="2087" y="1242"/>
                </a:cubicBezTo>
                <a:cubicBezTo>
                  <a:pt x="2087" y="1235"/>
                  <a:pt x="2083" y="1231"/>
                  <a:pt x="2074" y="1231"/>
                </a:cubicBezTo>
                <a:cubicBezTo>
                  <a:pt x="2064" y="1231"/>
                  <a:pt x="2060" y="1235"/>
                  <a:pt x="2060" y="1242"/>
                </a:cubicBezTo>
                <a:cubicBezTo>
                  <a:pt x="2060" y="1545"/>
                  <a:pt x="2060" y="1545"/>
                  <a:pt x="2060" y="1545"/>
                </a:cubicBezTo>
                <a:cubicBezTo>
                  <a:pt x="2060" y="1552"/>
                  <a:pt x="2064" y="1556"/>
                  <a:pt x="2074" y="1556"/>
                </a:cubicBezTo>
                <a:cubicBezTo>
                  <a:pt x="2083" y="1556"/>
                  <a:pt x="2087" y="1552"/>
                  <a:pt x="2087" y="1545"/>
                </a:cubicBezTo>
                <a:cubicBezTo>
                  <a:pt x="2087" y="1463"/>
                  <a:pt x="2087" y="1463"/>
                  <a:pt x="2087" y="1463"/>
                </a:cubicBezTo>
                <a:cubicBezTo>
                  <a:pt x="2069" y="1463"/>
                  <a:pt x="2069" y="1463"/>
                  <a:pt x="2069" y="1463"/>
                </a:cubicBezTo>
                <a:cubicBezTo>
                  <a:pt x="2069" y="1396"/>
                  <a:pt x="2069" y="1396"/>
                  <a:pt x="2069" y="1396"/>
                </a:cubicBezTo>
                <a:cubicBezTo>
                  <a:pt x="2175" y="1396"/>
                  <a:pt x="2175" y="1396"/>
                  <a:pt x="2175" y="1396"/>
                </a:cubicBezTo>
                <a:cubicBezTo>
                  <a:pt x="2175" y="1614"/>
                  <a:pt x="2175" y="1614"/>
                  <a:pt x="2175" y="1614"/>
                </a:cubicBezTo>
                <a:close/>
                <a:moveTo>
                  <a:pt x="749" y="1823"/>
                </a:moveTo>
                <a:cubicBezTo>
                  <a:pt x="803" y="1769"/>
                  <a:pt x="880" y="1734"/>
                  <a:pt x="964" y="1734"/>
                </a:cubicBezTo>
                <a:cubicBezTo>
                  <a:pt x="1048" y="1734"/>
                  <a:pt x="1124" y="1769"/>
                  <a:pt x="1179" y="1823"/>
                </a:cubicBezTo>
                <a:cubicBezTo>
                  <a:pt x="1234" y="1878"/>
                  <a:pt x="1268" y="1954"/>
                  <a:pt x="1268" y="2039"/>
                </a:cubicBezTo>
                <a:cubicBezTo>
                  <a:pt x="1268" y="2122"/>
                  <a:pt x="1234" y="2199"/>
                  <a:pt x="1179" y="2253"/>
                </a:cubicBezTo>
                <a:cubicBezTo>
                  <a:pt x="1124" y="2309"/>
                  <a:pt x="1048" y="2342"/>
                  <a:pt x="964" y="2342"/>
                </a:cubicBezTo>
                <a:cubicBezTo>
                  <a:pt x="880" y="2342"/>
                  <a:pt x="803" y="2309"/>
                  <a:pt x="749" y="2253"/>
                </a:cubicBezTo>
                <a:cubicBezTo>
                  <a:pt x="693" y="2199"/>
                  <a:pt x="659" y="2122"/>
                  <a:pt x="659" y="2039"/>
                </a:cubicBezTo>
                <a:cubicBezTo>
                  <a:pt x="659" y="1954"/>
                  <a:pt x="693" y="1878"/>
                  <a:pt x="749" y="1823"/>
                </a:cubicBezTo>
                <a:close/>
                <a:moveTo>
                  <a:pt x="4498" y="2181"/>
                </a:moveTo>
                <a:cubicBezTo>
                  <a:pt x="4628" y="2181"/>
                  <a:pt x="4628" y="2181"/>
                  <a:pt x="4628" y="2181"/>
                </a:cubicBezTo>
                <a:cubicBezTo>
                  <a:pt x="4797" y="2181"/>
                  <a:pt x="4797" y="2181"/>
                  <a:pt x="4797" y="2181"/>
                </a:cubicBezTo>
                <a:cubicBezTo>
                  <a:pt x="4797" y="1602"/>
                  <a:pt x="4797" y="1602"/>
                  <a:pt x="4797" y="1602"/>
                </a:cubicBezTo>
                <a:cubicBezTo>
                  <a:pt x="4628" y="1602"/>
                  <a:pt x="4628" y="1602"/>
                  <a:pt x="4628" y="1602"/>
                </a:cubicBezTo>
                <a:cubicBezTo>
                  <a:pt x="4628" y="1027"/>
                  <a:pt x="4628" y="1027"/>
                  <a:pt x="4628" y="1027"/>
                </a:cubicBezTo>
                <a:cubicBezTo>
                  <a:pt x="4010" y="177"/>
                  <a:pt x="4010" y="177"/>
                  <a:pt x="4010" y="177"/>
                </a:cubicBezTo>
                <a:cubicBezTo>
                  <a:pt x="2776" y="177"/>
                  <a:pt x="2776" y="177"/>
                  <a:pt x="2776" y="177"/>
                </a:cubicBezTo>
                <a:cubicBezTo>
                  <a:pt x="2776" y="2181"/>
                  <a:pt x="2776" y="2181"/>
                  <a:pt x="2776" y="2181"/>
                </a:cubicBezTo>
                <a:cubicBezTo>
                  <a:pt x="3205" y="2181"/>
                  <a:pt x="3205" y="2181"/>
                  <a:pt x="3205" y="2181"/>
                </a:cubicBezTo>
                <a:cubicBezTo>
                  <a:pt x="3232" y="2295"/>
                  <a:pt x="3291" y="2398"/>
                  <a:pt x="3371" y="2479"/>
                </a:cubicBezTo>
                <a:cubicBezTo>
                  <a:pt x="3484" y="2591"/>
                  <a:pt x="3640" y="2661"/>
                  <a:pt x="3811" y="2661"/>
                </a:cubicBezTo>
                <a:cubicBezTo>
                  <a:pt x="3983" y="2661"/>
                  <a:pt x="4139" y="2591"/>
                  <a:pt x="4252" y="2479"/>
                </a:cubicBezTo>
                <a:cubicBezTo>
                  <a:pt x="4332" y="2398"/>
                  <a:pt x="4391" y="2295"/>
                  <a:pt x="4418" y="2181"/>
                </a:cubicBezTo>
                <a:cubicBezTo>
                  <a:pt x="4498" y="2181"/>
                  <a:pt x="4498" y="2181"/>
                  <a:pt x="4498" y="2181"/>
                </a:cubicBezTo>
                <a:close/>
                <a:moveTo>
                  <a:pt x="3596" y="1823"/>
                </a:moveTo>
                <a:cubicBezTo>
                  <a:pt x="3651" y="1769"/>
                  <a:pt x="3727" y="1734"/>
                  <a:pt x="3811" y="1734"/>
                </a:cubicBezTo>
                <a:cubicBezTo>
                  <a:pt x="3896" y="1734"/>
                  <a:pt x="3972" y="1769"/>
                  <a:pt x="4026" y="1823"/>
                </a:cubicBezTo>
                <a:cubicBezTo>
                  <a:pt x="4082" y="1878"/>
                  <a:pt x="4116" y="1954"/>
                  <a:pt x="4116" y="2039"/>
                </a:cubicBezTo>
                <a:cubicBezTo>
                  <a:pt x="4116" y="2122"/>
                  <a:pt x="4082" y="2199"/>
                  <a:pt x="4026" y="2253"/>
                </a:cubicBezTo>
                <a:cubicBezTo>
                  <a:pt x="3971" y="2309"/>
                  <a:pt x="3896" y="2342"/>
                  <a:pt x="3811" y="2342"/>
                </a:cubicBezTo>
                <a:cubicBezTo>
                  <a:pt x="3727" y="2342"/>
                  <a:pt x="3651" y="2309"/>
                  <a:pt x="3596" y="2253"/>
                </a:cubicBezTo>
                <a:cubicBezTo>
                  <a:pt x="3541" y="2199"/>
                  <a:pt x="3507" y="2122"/>
                  <a:pt x="3507" y="2039"/>
                </a:cubicBezTo>
                <a:cubicBezTo>
                  <a:pt x="3507" y="1954"/>
                  <a:pt x="3541" y="1878"/>
                  <a:pt x="3596" y="1823"/>
                </a:cubicBezTo>
                <a:close/>
                <a:moveTo>
                  <a:pt x="4272" y="1078"/>
                </a:moveTo>
                <a:cubicBezTo>
                  <a:pt x="3094" y="1078"/>
                  <a:pt x="3094" y="1078"/>
                  <a:pt x="3094" y="1078"/>
                </a:cubicBezTo>
                <a:cubicBezTo>
                  <a:pt x="3094" y="496"/>
                  <a:pt x="3094" y="496"/>
                  <a:pt x="3094" y="496"/>
                </a:cubicBezTo>
                <a:cubicBezTo>
                  <a:pt x="3848" y="496"/>
                  <a:pt x="3848" y="496"/>
                  <a:pt x="3848" y="496"/>
                </a:cubicBezTo>
                <a:lnTo>
                  <a:pt x="4272" y="1078"/>
                </a:lnTo>
                <a:close/>
              </a:path>
            </a:pathLst>
          </a:custGeom>
          <a:solidFill>
            <a:schemeClr val="bg1"/>
          </a:solidFill>
          <a:ln>
            <a:noFill/>
          </a:ln>
        </p:spPr>
        <p:txBody>
          <a:bodyPr anchor="ctr" anchorCtr="1"/>
          <a:lstStyle/>
          <a:p>
            <a:endParaRPr lang="zh-CN" altLang="en-US">
              <a:latin typeface="字魂36号-正文宋楷" panose="02000000000000000000" pitchFamily="2" charset="-122"/>
              <a:ea typeface="字魂36号-正文宋楷" panose="02000000000000000000" pitchFamily="2" charset="-122"/>
            </a:endParaRPr>
          </a:p>
        </p:txBody>
      </p:sp>
      <p:cxnSp>
        <p:nvCxnSpPr>
          <p:cNvPr id="16" name="直接连接符 18"/>
          <p:cNvCxnSpPr/>
          <p:nvPr/>
        </p:nvCxnSpPr>
        <p:spPr>
          <a:xfrm>
            <a:off x="4465638" y="1973179"/>
            <a:ext cx="0" cy="287972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20"/>
          <p:cNvCxnSpPr/>
          <p:nvPr/>
        </p:nvCxnSpPr>
        <p:spPr>
          <a:xfrm>
            <a:off x="7824788" y="1973179"/>
            <a:ext cx="0" cy="287972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1000"/>
                                        <p:tgtEl>
                                          <p:spTgt spid="17"/>
                                        </p:tgtEl>
                                      </p:cBhvr>
                                    </p:animEffect>
                                    <p:anim calcmode="lin" valueType="num">
                                      <p:cBhvr>
                                        <p:cTn id="59" dur="1000" fill="hold"/>
                                        <p:tgtEl>
                                          <p:spTgt spid="17"/>
                                        </p:tgtEl>
                                        <p:attrNameLst>
                                          <p:attrName>ppt_x</p:attrName>
                                        </p:attrNameLst>
                                      </p:cBhvr>
                                      <p:tavLst>
                                        <p:tav tm="0">
                                          <p:val>
                                            <p:strVal val="#ppt_x"/>
                                          </p:val>
                                        </p:tav>
                                        <p:tav tm="100000">
                                          <p:val>
                                            <p:strVal val="#ppt_x"/>
                                          </p:val>
                                        </p:tav>
                                      </p:tavLst>
                                    </p:anim>
                                    <p:anim calcmode="lin" valueType="num">
                                      <p:cBhvr>
                                        <p:cTn id="6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fltVal val="0"/>
                                          </p:val>
                                        </p:tav>
                                        <p:tav tm="100000">
                                          <p:val>
                                            <p:strVal val="#ppt_w"/>
                                          </p:val>
                                        </p:tav>
                                      </p:tavLst>
                                    </p:anim>
                                    <p:anim calcmode="lin" valueType="num">
                                      <p:cBhvr>
                                        <p:cTn id="66" dur="500" fill="hold"/>
                                        <p:tgtEl>
                                          <p:spTgt spid="11"/>
                                        </p:tgtEl>
                                        <p:attrNameLst>
                                          <p:attrName>ppt_h</p:attrName>
                                        </p:attrNameLst>
                                      </p:cBhvr>
                                      <p:tavLst>
                                        <p:tav tm="0">
                                          <p:val>
                                            <p:fltVal val="0"/>
                                          </p:val>
                                        </p:tav>
                                        <p:tav tm="100000">
                                          <p:val>
                                            <p:strVal val="#ppt_h"/>
                                          </p:val>
                                        </p:tav>
                                      </p:tavLst>
                                    </p:anim>
                                    <p:animEffect transition="in" filter="fade">
                                      <p:cBhvr>
                                        <p:cTn id="67" dur="500"/>
                                        <p:tgtEl>
                                          <p:spTgt spid="11"/>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13"/>
                                        </p:tgtEl>
                                        <p:attrNameLst>
                                          <p:attrName>style.visibility</p:attrName>
                                        </p:attrNameLst>
                                      </p:cBhvr>
                                      <p:to>
                                        <p:strVal val="visible"/>
                                      </p:to>
                                    </p:set>
                                    <p:anim calcmode="lin" valueType="num">
                                      <p:cBhvr>
                                        <p:cTn id="80" dur="500" fill="hold"/>
                                        <p:tgtEl>
                                          <p:spTgt spid="13"/>
                                        </p:tgtEl>
                                        <p:attrNameLst>
                                          <p:attrName>ppt_w</p:attrName>
                                        </p:attrNameLst>
                                      </p:cBhvr>
                                      <p:tavLst>
                                        <p:tav tm="0">
                                          <p:val>
                                            <p:fltVal val="0"/>
                                          </p:val>
                                        </p:tav>
                                        <p:tav tm="100000">
                                          <p:val>
                                            <p:strVal val="#ppt_w"/>
                                          </p:val>
                                        </p:tav>
                                      </p:tavLst>
                                    </p:anim>
                                    <p:anim calcmode="lin" valueType="num">
                                      <p:cBhvr>
                                        <p:cTn id="81" dur="500" fill="hold"/>
                                        <p:tgtEl>
                                          <p:spTgt spid="13"/>
                                        </p:tgtEl>
                                        <p:attrNameLst>
                                          <p:attrName>ppt_h</p:attrName>
                                        </p:attrNameLst>
                                      </p:cBhvr>
                                      <p:tavLst>
                                        <p:tav tm="0">
                                          <p:val>
                                            <p:fltVal val="0"/>
                                          </p:val>
                                        </p:tav>
                                        <p:tav tm="100000">
                                          <p:val>
                                            <p:strVal val="#ppt_h"/>
                                          </p:val>
                                        </p:tav>
                                      </p:tavLst>
                                    </p:anim>
                                    <p:animEffect transition="in" filter="fade">
                                      <p:cBhvr>
                                        <p:cTn id="8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animBg="1"/>
      <p:bldP spid="9" grpId="0"/>
      <p:bldP spid="10" grpId="0"/>
      <p:bldP spid="11" grpId="0" animBg="1"/>
      <p:bldP spid="12" grpId="0"/>
      <p:bldP spid="13" grpId="0"/>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srcRect/>
          <a:stretch>
            <a:fillRect/>
          </a:stretch>
        </p:blipFill>
        <p:spPr>
          <a:xfrm>
            <a:off x="0" y="0"/>
            <a:ext cx="12192000" cy="6858000"/>
          </a:xfrm>
          <a:prstGeom prst="rect">
            <a:avLst/>
          </a:prstGeom>
        </p:spPr>
      </p:pic>
      <p:sp>
        <p:nvSpPr>
          <p:cNvPr id="3" name="文本框 2"/>
          <p:cNvSpPr txBox="1"/>
          <p:nvPr/>
        </p:nvSpPr>
        <p:spPr>
          <a:xfrm>
            <a:off x="2794968" y="1864118"/>
            <a:ext cx="4540025" cy="1323439"/>
          </a:xfrm>
          <a:prstGeom prst="rect">
            <a:avLst/>
          </a:prstGeom>
          <a:noFill/>
        </p:spPr>
        <p:txBody>
          <a:bodyPr wrap="none" lIns="91440" tIns="45720" rIns="91440" bIns="45720" rtlCol="0">
            <a:spAutoFit/>
          </a:bodyPr>
          <a:lstStyle/>
          <a:p>
            <a:r>
              <a:rPr lang="en-US" altLang="zh-CN" sz="8000" b="1" dirty="0">
                <a:solidFill>
                  <a:schemeClr val="bg1"/>
                </a:solidFill>
                <a:latin typeface="字魂36号-正文宋楷" panose="02000000000000000000" pitchFamily="2" charset="-122"/>
                <a:ea typeface="字魂36号-正文宋楷" panose="02000000000000000000" pitchFamily="2" charset="-122"/>
                <a:cs typeface="微软雅黑" panose="020B0503020204020204" pitchFamily="34" charset="-122"/>
              </a:rPr>
              <a:t>THANK</a:t>
            </a:r>
            <a:r>
              <a:rPr lang="zh-CN" altLang="en-US" sz="8000" b="1" dirty="0">
                <a:solidFill>
                  <a:schemeClr val="bg1"/>
                </a:solidFill>
                <a:latin typeface="字魂36号-正文宋楷" panose="02000000000000000000" pitchFamily="2" charset="-122"/>
                <a:ea typeface="字魂36号-正文宋楷" panose="02000000000000000000" pitchFamily="2" charset="-122"/>
                <a:cs typeface="微软雅黑" panose="020B0503020204020204" pitchFamily="34" charset="-122"/>
              </a:rPr>
              <a:t> </a:t>
            </a:r>
            <a:r>
              <a:rPr lang="en-US" altLang="zh-CN" sz="8000" b="1" dirty="0">
                <a:solidFill>
                  <a:schemeClr val="bg1"/>
                </a:solidFill>
                <a:latin typeface="字魂36号-正文宋楷" panose="02000000000000000000" pitchFamily="2" charset="-122"/>
                <a:ea typeface="字魂36号-正文宋楷" panose="02000000000000000000" pitchFamily="2" charset="-122"/>
                <a:cs typeface="微软雅黑" panose="020B0503020204020204" pitchFamily="34" charset="-122"/>
              </a:rPr>
              <a:t>YOU</a:t>
            </a:r>
            <a:endParaRPr lang="zh-CN" altLang="en-US" sz="8000" b="1" dirty="0">
              <a:solidFill>
                <a:schemeClr val="bg1"/>
              </a:solidFill>
              <a:latin typeface="字魂36号-正文宋楷" panose="02000000000000000000" pitchFamily="2" charset="-122"/>
              <a:ea typeface="字魂36号-正文宋楷" panose="02000000000000000000" pitchFamily="2" charset="-122"/>
              <a:cs typeface="微软雅黑" panose="020B0503020204020204" pitchFamily="34" charset="-122"/>
            </a:endParaRPr>
          </a:p>
        </p:txBody>
      </p:sp>
      <p:sp>
        <p:nvSpPr>
          <p:cNvPr id="4" name="文本框 3"/>
          <p:cNvSpPr txBox="1"/>
          <p:nvPr/>
        </p:nvSpPr>
        <p:spPr>
          <a:xfrm>
            <a:off x="3875680" y="3231673"/>
            <a:ext cx="4440639" cy="707886"/>
          </a:xfrm>
          <a:prstGeom prst="rect">
            <a:avLst/>
          </a:prstGeom>
          <a:noFill/>
        </p:spPr>
        <p:txBody>
          <a:bodyPr wrap="none" lIns="91440" tIns="45720" rIns="91440" bIns="45720" rtlCol="0">
            <a:spAutoFit/>
          </a:bodyPr>
          <a:lstStyle/>
          <a:p>
            <a:r>
              <a:rPr lang="zh-CN" altLang="en-US" sz="4000" b="1" dirty="0">
                <a:solidFill>
                  <a:schemeClr val="bg1"/>
                </a:solidFill>
                <a:latin typeface="字魂36号-正文宋楷" panose="02000000000000000000" pitchFamily="2" charset="-122"/>
                <a:ea typeface="字魂36号-正文宋楷" panose="02000000000000000000" pitchFamily="2" charset="-122"/>
                <a:cs typeface="微软雅黑" panose="020B0503020204020204" pitchFamily="34" charset="-122"/>
              </a:rPr>
              <a:t>保护森林 人人有责</a:t>
            </a:r>
            <a:endParaRPr lang="zh-CN" altLang="en-US" sz="4000" b="1" dirty="0">
              <a:solidFill>
                <a:schemeClr val="bg1"/>
              </a:solidFill>
              <a:latin typeface="字魂36号-正文宋楷" panose="02000000000000000000" pitchFamily="2" charset="-122"/>
              <a:ea typeface="字魂36号-正文宋楷" panose="02000000000000000000" pitchFamily="2"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p:nvPr/>
        </p:nvGrpSpPr>
        <p:grpSpPr>
          <a:xfrm rot="5400000" flipH="1" flipV="1">
            <a:off x="-1081952" y="2896048"/>
            <a:ext cx="5043904" cy="2880000"/>
            <a:chOff x="0" y="0"/>
            <a:chExt cx="10587294" cy="6045200"/>
          </a:xfrm>
        </p:grpSpPr>
        <p:sp>
          <p:nvSpPr>
            <p:cNvPr id="3" name="任意多边形: 形状 7"/>
            <p:cNvSpPr/>
            <p:nvPr/>
          </p:nvSpPr>
          <p:spPr>
            <a:xfrm>
              <a:off x="0" y="0"/>
              <a:ext cx="10587294" cy="6045200"/>
            </a:xfrm>
            <a:custGeom>
              <a:avLst/>
              <a:gdLst>
                <a:gd name="connsiteX0" fmla="*/ 0 w 10587294"/>
                <a:gd name="connsiteY0" fmla="*/ 0 h 6045200"/>
                <a:gd name="connsiteX1" fmla="*/ 10587294 w 10587294"/>
                <a:gd name="connsiteY1" fmla="*/ 1 h 6045200"/>
                <a:gd name="connsiteX2" fmla="*/ 10537734 w 10587294"/>
                <a:gd name="connsiteY2" fmla="*/ 66663 h 6045200"/>
                <a:gd name="connsiteX3" fmla="*/ 10407826 w 10587294"/>
                <a:gd name="connsiteY3" fmla="*/ 208852 h 6045200"/>
                <a:gd name="connsiteX4" fmla="*/ 5058491 w 10587294"/>
                <a:gd name="connsiteY4" fmla="*/ 5501276 h 6045200"/>
                <a:gd name="connsiteX5" fmla="*/ 2397970 w 10587294"/>
                <a:gd name="connsiteY5" fmla="*/ 5487047 h 6045200"/>
                <a:gd name="connsiteX6" fmla="*/ 0 w 10587294"/>
                <a:gd name="connsiteY6" fmla="*/ 3063291 h 604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7294" h="6045200">
                  <a:moveTo>
                    <a:pt x="0" y="0"/>
                  </a:moveTo>
                  <a:lnTo>
                    <a:pt x="10587294" y="1"/>
                  </a:lnTo>
                  <a:lnTo>
                    <a:pt x="10537734" y="66663"/>
                  </a:lnTo>
                  <a:cubicBezTo>
                    <a:pt x="10497291" y="115709"/>
                    <a:pt x="10453989" y="163179"/>
                    <a:pt x="10407826" y="208852"/>
                  </a:cubicBezTo>
                  <a:lnTo>
                    <a:pt x="5058491" y="5501276"/>
                  </a:lnTo>
                  <a:cubicBezTo>
                    <a:pt x="4319879" y="6232028"/>
                    <a:pt x="3128722" y="6225659"/>
                    <a:pt x="2397970" y="5487047"/>
                  </a:cubicBezTo>
                  <a:lnTo>
                    <a:pt x="0" y="3063291"/>
                  </a:lnTo>
                  <a:close/>
                </a:path>
              </a:pathLst>
            </a:custGeom>
            <a:solidFill>
              <a:srgbClr val="396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4" name="任意多边形: 形状 8"/>
            <p:cNvSpPr/>
            <p:nvPr/>
          </p:nvSpPr>
          <p:spPr>
            <a:xfrm>
              <a:off x="828305" y="0"/>
              <a:ext cx="5895798" cy="2514407"/>
            </a:xfrm>
            <a:custGeom>
              <a:avLst/>
              <a:gdLst>
                <a:gd name="connsiteX0" fmla="*/ 0 w 5895798"/>
                <a:gd name="connsiteY0" fmla="*/ 0 h 2514407"/>
                <a:gd name="connsiteX1" fmla="*/ 5895798 w 5895798"/>
                <a:gd name="connsiteY1" fmla="*/ 0 h 2514407"/>
                <a:gd name="connsiteX2" fmla="*/ 3643705 w 5895798"/>
                <a:gd name="connsiteY2" fmla="*/ 2214362 h 2514407"/>
                <a:gd name="connsiteX3" fmla="*/ 2164980 w 5895798"/>
                <a:gd name="connsiteY3" fmla="*/ 2201870 h 2514407"/>
                <a:gd name="connsiteX4" fmla="*/ 0 w 5895798"/>
                <a:gd name="connsiteY4" fmla="*/ 0 h 2514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5798" h="2514407">
                  <a:moveTo>
                    <a:pt x="0" y="0"/>
                  </a:moveTo>
                  <a:lnTo>
                    <a:pt x="5895798" y="0"/>
                  </a:lnTo>
                  <a:lnTo>
                    <a:pt x="3643705" y="2214362"/>
                  </a:lnTo>
                  <a:cubicBezTo>
                    <a:pt x="3231917" y="2619251"/>
                    <a:pt x="2569869" y="2613658"/>
                    <a:pt x="2164980" y="2201870"/>
                  </a:cubicBezTo>
                  <a:lnTo>
                    <a:pt x="0" y="0"/>
                  </a:lnTo>
                  <a:close/>
                </a:path>
              </a:pathLst>
            </a:custGeom>
            <a:solidFill>
              <a:srgbClr val="457474"/>
            </a:solidFill>
            <a:ln>
              <a:noFill/>
            </a:ln>
            <a:effectLst>
              <a:outerShdw blurRad="304800" dist="228600" dir="5400000" sx="105000" sy="105000" algn="t" rotWithShape="0">
                <a:srgbClr val="457474">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grpSp>
      <p:grpSp>
        <p:nvGrpSpPr>
          <p:cNvPr id="8" name="组合 6"/>
          <p:cNvGrpSpPr/>
          <p:nvPr/>
        </p:nvGrpSpPr>
        <p:grpSpPr>
          <a:xfrm rot="16200000" flipH="1" flipV="1">
            <a:off x="8230048" y="1097022"/>
            <a:ext cx="5043904" cy="2880000"/>
            <a:chOff x="0" y="0"/>
            <a:chExt cx="10587294" cy="6045200"/>
          </a:xfrm>
        </p:grpSpPr>
        <p:sp>
          <p:nvSpPr>
            <p:cNvPr id="9" name="任意多边形: 形状 7"/>
            <p:cNvSpPr/>
            <p:nvPr/>
          </p:nvSpPr>
          <p:spPr>
            <a:xfrm>
              <a:off x="0" y="0"/>
              <a:ext cx="10587294" cy="6045200"/>
            </a:xfrm>
            <a:custGeom>
              <a:avLst/>
              <a:gdLst>
                <a:gd name="connsiteX0" fmla="*/ 0 w 10587294"/>
                <a:gd name="connsiteY0" fmla="*/ 0 h 6045200"/>
                <a:gd name="connsiteX1" fmla="*/ 10587294 w 10587294"/>
                <a:gd name="connsiteY1" fmla="*/ 1 h 6045200"/>
                <a:gd name="connsiteX2" fmla="*/ 10537734 w 10587294"/>
                <a:gd name="connsiteY2" fmla="*/ 66663 h 6045200"/>
                <a:gd name="connsiteX3" fmla="*/ 10407826 w 10587294"/>
                <a:gd name="connsiteY3" fmla="*/ 208852 h 6045200"/>
                <a:gd name="connsiteX4" fmla="*/ 5058491 w 10587294"/>
                <a:gd name="connsiteY4" fmla="*/ 5501276 h 6045200"/>
                <a:gd name="connsiteX5" fmla="*/ 2397970 w 10587294"/>
                <a:gd name="connsiteY5" fmla="*/ 5487047 h 6045200"/>
                <a:gd name="connsiteX6" fmla="*/ 0 w 10587294"/>
                <a:gd name="connsiteY6" fmla="*/ 3063291 h 604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7294" h="6045200">
                  <a:moveTo>
                    <a:pt x="0" y="0"/>
                  </a:moveTo>
                  <a:lnTo>
                    <a:pt x="10587294" y="1"/>
                  </a:lnTo>
                  <a:lnTo>
                    <a:pt x="10537734" y="66663"/>
                  </a:lnTo>
                  <a:cubicBezTo>
                    <a:pt x="10497291" y="115709"/>
                    <a:pt x="10453989" y="163179"/>
                    <a:pt x="10407826" y="208852"/>
                  </a:cubicBezTo>
                  <a:lnTo>
                    <a:pt x="5058491" y="5501276"/>
                  </a:lnTo>
                  <a:cubicBezTo>
                    <a:pt x="4319879" y="6232028"/>
                    <a:pt x="3128722" y="6225659"/>
                    <a:pt x="2397970" y="5487047"/>
                  </a:cubicBezTo>
                  <a:lnTo>
                    <a:pt x="0" y="3063291"/>
                  </a:lnTo>
                  <a:close/>
                </a:path>
              </a:pathLst>
            </a:custGeom>
            <a:solidFill>
              <a:srgbClr val="396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10" name="任意多边形: 形状 8"/>
            <p:cNvSpPr/>
            <p:nvPr/>
          </p:nvSpPr>
          <p:spPr>
            <a:xfrm>
              <a:off x="828305" y="0"/>
              <a:ext cx="5895798" cy="2514407"/>
            </a:xfrm>
            <a:custGeom>
              <a:avLst/>
              <a:gdLst>
                <a:gd name="connsiteX0" fmla="*/ 0 w 5895798"/>
                <a:gd name="connsiteY0" fmla="*/ 0 h 2514407"/>
                <a:gd name="connsiteX1" fmla="*/ 5895798 w 5895798"/>
                <a:gd name="connsiteY1" fmla="*/ 0 h 2514407"/>
                <a:gd name="connsiteX2" fmla="*/ 3643705 w 5895798"/>
                <a:gd name="connsiteY2" fmla="*/ 2214362 h 2514407"/>
                <a:gd name="connsiteX3" fmla="*/ 2164980 w 5895798"/>
                <a:gd name="connsiteY3" fmla="*/ 2201870 h 2514407"/>
                <a:gd name="connsiteX4" fmla="*/ 0 w 5895798"/>
                <a:gd name="connsiteY4" fmla="*/ 0 h 2514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5798" h="2514407">
                  <a:moveTo>
                    <a:pt x="0" y="0"/>
                  </a:moveTo>
                  <a:lnTo>
                    <a:pt x="5895798" y="0"/>
                  </a:lnTo>
                  <a:lnTo>
                    <a:pt x="3643705" y="2214362"/>
                  </a:lnTo>
                  <a:cubicBezTo>
                    <a:pt x="3231917" y="2619251"/>
                    <a:pt x="2569869" y="2613658"/>
                    <a:pt x="2164980" y="2201870"/>
                  </a:cubicBezTo>
                  <a:lnTo>
                    <a:pt x="0" y="0"/>
                  </a:lnTo>
                  <a:close/>
                </a:path>
              </a:pathLst>
            </a:custGeom>
            <a:solidFill>
              <a:srgbClr val="457474"/>
            </a:solidFill>
            <a:ln>
              <a:noFill/>
            </a:ln>
            <a:effectLst>
              <a:outerShdw blurRad="304800" dist="228600" dir="5400000" sx="105000" sy="105000" algn="t" rotWithShape="0">
                <a:srgbClr val="457474">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grpSp>
      <p:grpSp>
        <p:nvGrpSpPr>
          <p:cNvPr id="11" name="组合 3"/>
          <p:cNvGrpSpPr/>
          <p:nvPr/>
        </p:nvGrpSpPr>
        <p:grpSpPr>
          <a:xfrm>
            <a:off x="5315921" y="1381879"/>
            <a:ext cx="1652771" cy="1652771"/>
            <a:chOff x="3058053" y="902073"/>
            <a:chExt cx="1652771" cy="1652771"/>
          </a:xfrm>
        </p:grpSpPr>
        <p:sp>
          <p:nvSpPr>
            <p:cNvPr id="12" name="矩形: 圆角 29"/>
            <p:cNvSpPr/>
            <p:nvPr/>
          </p:nvSpPr>
          <p:spPr>
            <a:xfrm rot="2710513">
              <a:off x="3058053" y="902073"/>
              <a:ext cx="1652771" cy="1652771"/>
            </a:xfrm>
            <a:prstGeom prst="roundRect">
              <a:avLst/>
            </a:prstGeom>
            <a:noFill/>
            <a:ln>
              <a:solidFill>
                <a:srgbClr val="39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13" name="矩形: 圆角 30"/>
            <p:cNvSpPr/>
            <p:nvPr/>
          </p:nvSpPr>
          <p:spPr>
            <a:xfrm rot="2710513">
              <a:off x="3373004" y="1217024"/>
              <a:ext cx="1022869" cy="1022869"/>
            </a:xfrm>
            <a:prstGeom prst="roundRect">
              <a:avLst/>
            </a:prstGeom>
            <a:solidFill>
              <a:srgbClr val="3963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grpSp>
      <p:sp>
        <p:nvSpPr>
          <p:cNvPr id="14" name="TextBox 25"/>
          <p:cNvSpPr txBox="1"/>
          <p:nvPr/>
        </p:nvSpPr>
        <p:spPr>
          <a:xfrm flipH="1">
            <a:off x="4608928" y="1814095"/>
            <a:ext cx="3066756" cy="923330"/>
          </a:xfrm>
          <a:prstGeom prst="rect">
            <a:avLst/>
          </a:prstGeom>
          <a:noFill/>
        </p:spPr>
        <p:txBody>
          <a:bodyPr wrap="square" rtlCol="0">
            <a:spAutoFit/>
            <a:scene3d>
              <a:camera prst="orthographicFront"/>
              <a:lightRig rig="threePt" dir="t"/>
            </a:scene3d>
          </a:bodyPr>
          <a:lstStyle/>
          <a:p>
            <a:pPr lvl="0" algn="ctr" fontAlgn="base"/>
            <a:r>
              <a:rPr lang="en-US" altLang="zh-CN" sz="5400" strike="noStrike" noProof="1">
                <a:solidFill>
                  <a:schemeClr val="bg1"/>
                </a:solidFill>
                <a:latin typeface="字魂36号-正文宋楷" panose="02000000000000000000" pitchFamily="2" charset="-122"/>
                <a:ea typeface="字魂36号-正文宋楷" panose="02000000000000000000" pitchFamily="2" charset="-122"/>
                <a:sym typeface="微软雅黑" panose="020B0503020204020204" pitchFamily="34" charset="-122"/>
              </a:rPr>
              <a:t>1</a:t>
            </a:r>
            <a:endParaRPr lang="zh-CN" altLang="zh-CN" sz="5400" dirty="0">
              <a:solidFill>
                <a:schemeClr val="bg1"/>
              </a:solidFill>
              <a:latin typeface="字魂36号-正文宋楷" panose="02000000000000000000" pitchFamily="2" charset="-122"/>
              <a:ea typeface="字魂36号-正文宋楷" panose="02000000000000000000" pitchFamily="2" charset="-122"/>
              <a:sym typeface="微软雅黑" panose="020B0503020204020204" pitchFamily="34" charset="-122"/>
            </a:endParaRPr>
          </a:p>
        </p:txBody>
      </p:sp>
      <p:sp>
        <p:nvSpPr>
          <p:cNvPr id="18" name="文本框 17"/>
          <p:cNvSpPr txBox="1"/>
          <p:nvPr/>
        </p:nvSpPr>
        <p:spPr>
          <a:xfrm>
            <a:off x="3972481" y="3275824"/>
            <a:ext cx="4339650" cy="923330"/>
          </a:xfrm>
          <a:prstGeom prst="rect">
            <a:avLst/>
          </a:prstGeom>
          <a:noFill/>
        </p:spPr>
        <p:txBody>
          <a:bodyPr wrap="none" lIns="91440" tIns="45720" rIns="91440" bIns="45720" rtlCol="0">
            <a:spAutoFit/>
          </a:bodyPr>
          <a:lstStyle/>
          <a:p>
            <a:r>
              <a:rPr lang="zh-CN" altLang="en-US" sz="5400" b="1" dirty="0">
                <a:solidFill>
                  <a:srgbClr val="396364"/>
                </a:solidFill>
                <a:latin typeface="字魂36号-正文宋楷" panose="02000000000000000000" pitchFamily="2" charset="-122"/>
                <a:ea typeface="字魂36号-正文宋楷" panose="02000000000000000000" pitchFamily="2" charset="-122"/>
                <a:cs typeface="微软雅黑" panose="020B0503020204020204" pitchFamily="34" charset="-122"/>
              </a:rPr>
              <a:t>添加主题标题</a:t>
            </a:r>
            <a:endParaRPr lang="zh-CN" altLang="en-US" sz="5400" b="1" dirty="0">
              <a:solidFill>
                <a:srgbClr val="396364"/>
              </a:solidFill>
              <a:latin typeface="字魂36号-正文宋楷" panose="02000000000000000000" pitchFamily="2" charset="-122"/>
              <a:ea typeface="字魂36号-正文宋楷" panose="02000000000000000000" pitchFamily="2" charset="-122"/>
              <a:cs typeface="微软雅黑" panose="020B0503020204020204" pitchFamily="34" charset="-122"/>
            </a:endParaRPr>
          </a:p>
        </p:txBody>
      </p:sp>
      <p:sp>
        <p:nvSpPr>
          <p:cNvPr id="19" name="文本框 18"/>
          <p:cNvSpPr txBox="1"/>
          <p:nvPr/>
        </p:nvSpPr>
        <p:spPr>
          <a:xfrm>
            <a:off x="3860230" y="4286766"/>
            <a:ext cx="4564153" cy="51334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rgbClr val="396364"/>
                </a:solidFill>
                <a:latin typeface="字魂36号-正文宋楷" panose="02000000000000000000" pitchFamily="2" charset="-122"/>
                <a:ea typeface="字魂36号-正文宋楷" panose="02000000000000000000" pitchFamily="2" charset="-122"/>
                <a:cs typeface="+mn-ea"/>
                <a:sym typeface="+mn-lt"/>
              </a:rPr>
              <a:t>The user can demonstrate on a projector or computer, or print the presentation and make it into a film to be used in a wider field</a:t>
            </a:r>
            <a:endParaRPr lang="en-US" altLang="zh-CN" sz="1200" dirty="0">
              <a:solidFill>
                <a:srgbClr val="396364"/>
              </a:solidFill>
              <a:latin typeface="字魂36号-正文宋楷" panose="02000000000000000000" pitchFamily="2" charset="-122"/>
              <a:ea typeface="字魂36号-正文宋楷" panose="02000000000000000000" pitchFamily="2"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par>
                                <p:cTn id="19" presetID="2" presetClass="entr" presetSubtype="2"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1+#ppt_w/2"/>
                                          </p:val>
                                        </p:tav>
                                        <p:tav tm="100000">
                                          <p:val>
                                            <p:strVal val="#ppt_x"/>
                                          </p:val>
                                        </p:tav>
                                      </p:tavLst>
                                    </p:anim>
                                    <p:anim calcmode="lin" valueType="num">
                                      <p:cBhvr additive="base">
                                        <p:cTn id="2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screen"/>
          <a:srcRect/>
          <a:stretch>
            <a:fillRect/>
          </a:stretch>
        </p:blipFill>
        <p:spPr>
          <a:xfrm>
            <a:off x="0" y="1138989"/>
            <a:ext cx="12192000" cy="3561348"/>
          </a:xfrm>
          <a:prstGeom prst="rect">
            <a:avLst/>
          </a:prstGeom>
        </p:spPr>
      </p:pic>
      <p:sp>
        <p:nvSpPr>
          <p:cNvPr id="5" name="Rectangle 37"/>
          <p:cNvSpPr/>
          <p:nvPr/>
        </p:nvSpPr>
        <p:spPr>
          <a:xfrm>
            <a:off x="1181741" y="1138989"/>
            <a:ext cx="3449189" cy="3561348"/>
          </a:xfrm>
          <a:prstGeom prst="rect">
            <a:avLst/>
          </a:prstGeom>
          <a:solidFill>
            <a:srgbClr val="396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id-ID">
              <a:latin typeface="字魂36号-正文宋楷" panose="02000000000000000000" pitchFamily="2" charset="-122"/>
              <a:ea typeface="字魂36号-正文宋楷" panose="02000000000000000000" pitchFamily="2" charset="-122"/>
              <a:cs typeface="+mn-ea"/>
              <a:sym typeface="+mn-lt"/>
            </a:endParaRPr>
          </a:p>
        </p:txBody>
      </p:sp>
      <p:sp>
        <p:nvSpPr>
          <p:cNvPr id="6" name="圆角矩形 5"/>
          <p:cNvSpPr/>
          <p:nvPr/>
        </p:nvSpPr>
        <p:spPr>
          <a:xfrm>
            <a:off x="1181741" y="4907537"/>
            <a:ext cx="2471416" cy="461903"/>
          </a:xfrm>
          <a:prstGeom prst="roundRect">
            <a:avLst/>
          </a:prstGeom>
          <a:solidFill>
            <a:srgbClr val="396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latin typeface="字魂36号-正文宋楷" panose="02000000000000000000" pitchFamily="2" charset="-122"/>
              <a:ea typeface="字魂36号-正文宋楷" panose="02000000000000000000" pitchFamily="2" charset="-122"/>
              <a:cs typeface="+mn-ea"/>
              <a:sym typeface="+mn-lt"/>
            </a:endParaRPr>
          </a:p>
        </p:txBody>
      </p:sp>
      <p:sp>
        <p:nvSpPr>
          <p:cNvPr id="7" name="矩形 6"/>
          <p:cNvSpPr/>
          <p:nvPr/>
        </p:nvSpPr>
        <p:spPr>
          <a:xfrm>
            <a:off x="1381709" y="4920871"/>
            <a:ext cx="2071480" cy="430823"/>
          </a:xfrm>
          <a:prstGeom prst="rect">
            <a:avLst/>
          </a:prstGeom>
        </p:spPr>
        <p:txBody>
          <a:bodyPr wrap="square" lIns="91419" tIns="45710" rIns="91419" bIns="45710" anchor="ctr">
            <a:spAutoFit/>
          </a:bodyPr>
          <a:lstStyle/>
          <a:p>
            <a:pPr algn="ctr"/>
            <a:r>
              <a:rPr lang="zh-CN" altLang="en-US" sz="2200" b="1" dirty="0">
                <a:solidFill>
                  <a:schemeClr val="bg1"/>
                </a:solidFill>
                <a:latin typeface="字魂36号-正文宋楷" panose="02000000000000000000" pitchFamily="2" charset="-122"/>
                <a:ea typeface="字魂36号-正文宋楷" panose="02000000000000000000" pitchFamily="2" charset="-122"/>
                <a:cs typeface="微软雅黑" panose="020B0503020204020204" pitchFamily="34" charset="-122"/>
                <a:sym typeface="+mn-lt"/>
              </a:rPr>
              <a:t>点击添加标题</a:t>
            </a:r>
            <a:endParaRPr lang="en-US" altLang="zh-CN" sz="2200" b="1" dirty="0">
              <a:solidFill>
                <a:schemeClr val="bg1"/>
              </a:solidFill>
              <a:latin typeface="字魂36号-正文宋楷" panose="02000000000000000000" pitchFamily="2" charset="-122"/>
              <a:ea typeface="字魂36号-正文宋楷" panose="02000000000000000000" pitchFamily="2" charset="-122"/>
              <a:cs typeface="微软雅黑" panose="020B0503020204020204" pitchFamily="34" charset="-122"/>
              <a:sym typeface="+mn-lt"/>
            </a:endParaRPr>
          </a:p>
        </p:txBody>
      </p:sp>
      <p:sp>
        <p:nvSpPr>
          <p:cNvPr id="8" name="矩形 47"/>
          <p:cNvSpPr>
            <a:spLocks noChangeArrowheads="1"/>
          </p:cNvSpPr>
          <p:nvPr/>
        </p:nvSpPr>
        <p:spPr bwMode="auto">
          <a:xfrm>
            <a:off x="1556322" y="2567136"/>
            <a:ext cx="2700029" cy="1472894"/>
          </a:xfrm>
          <a:prstGeom prst="rect">
            <a:avLst/>
          </a:prstGeom>
          <a:noFill/>
        </p:spPr>
        <p:txBody>
          <a:bodyPr wrap="square" lIns="89988" tIns="35995" rIns="89988" bIns="35995" rtlCol="0">
            <a:spAutoFit/>
          </a:bodyPr>
          <a:lstStyle/>
          <a:p>
            <a:pPr algn="ctr">
              <a:lnSpc>
                <a:spcPct val="130000"/>
              </a:lnSpc>
              <a:spcBef>
                <a:spcPct val="0"/>
              </a:spcBef>
            </a:pPr>
            <a:r>
              <a:rPr lang="zh-CN" altLang="en-US" sz="1400" dirty="0">
                <a:solidFill>
                  <a:schemeClr val="bg1"/>
                </a:solidFill>
                <a:latin typeface="字魂36号-正文宋楷" panose="02000000000000000000" pitchFamily="2" charset="-122"/>
                <a:ea typeface="字魂36号-正文宋楷" panose="02000000000000000000" pitchFamily="2" charset="-122"/>
                <a:cs typeface="+mn-ea"/>
                <a:sym typeface="+mn-lt"/>
              </a:rPr>
              <a:t>在此录入上述图表的综合描述说明，在此录入上述图表的综合描述说明，在此录入上述图表的综合描述说明，在此录入上述图表的综合描述说明。</a:t>
            </a:r>
            <a:endParaRPr lang="zh-CN" altLang="en-US" sz="1400" dirty="0">
              <a:solidFill>
                <a:schemeClr val="bg1"/>
              </a:solidFill>
              <a:latin typeface="字魂36号-正文宋楷" panose="02000000000000000000" pitchFamily="2" charset="-122"/>
              <a:ea typeface="字魂36号-正文宋楷" panose="02000000000000000000" pitchFamily="2" charset="-122"/>
              <a:cs typeface="+mn-ea"/>
              <a:sym typeface="+mn-lt"/>
            </a:endParaRPr>
          </a:p>
        </p:txBody>
      </p:sp>
      <p:sp>
        <p:nvSpPr>
          <p:cNvPr id="9" name="TextBox 15"/>
          <p:cNvSpPr txBox="1"/>
          <p:nvPr/>
        </p:nvSpPr>
        <p:spPr>
          <a:xfrm>
            <a:off x="1154919" y="5468177"/>
            <a:ext cx="9882165" cy="1069889"/>
          </a:xfrm>
          <a:prstGeom prst="rect">
            <a:avLst/>
          </a:prstGeom>
          <a:noFill/>
        </p:spPr>
        <p:txBody>
          <a:bodyPr wrap="square" lIns="89988" tIns="35995" rIns="89988" bIns="35995" rtlCol="0">
            <a:spAutoFit/>
          </a:bodyPr>
          <a:lstStyle>
            <a:defPPr>
              <a:defRPr lang="zh-CN"/>
            </a:defPPr>
            <a:lvl1pPr>
              <a:lnSpc>
                <a:spcPct val="120000"/>
              </a:lnSpc>
              <a:spcBef>
                <a:spcPct val="0"/>
              </a:spcBef>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800" dirty="0">
                <a:solidFill>
                  <a:schemeClr val="tx1">
                    <a:lumMod val="50000"/>
                    <a:lumOff val="50000"/>
                  </a:schemeClr>
                </a:solidFill>
                <a:latin typeface="字魂36号-正文宋楷" panose="02000000000000000000" pitchFamily="2" charset="-122"/>
                <a:ea typeface="字魂36号-正文宋楷" panose="02000000000000000000" pitchFamily="2" charset="-122"/>
                <a:cs typeface="+mn-ea"/>
                <a:sym typeface="+mn-lt"/>
              </a:rPr>
              <a:t>右键点击图片选择设置图片格式可直接替换图片。您可以点击文字框输入您的描述说明，或者通过复制粘贴，在此录入您的描述说明。在此录入上述图表的综合描述说明，在此录入上述图表的综合描述说明，</a:t>
            </a:r>
            <a:endParaRPr lang="en-US" altLang="zh-CN" sz="1800" dirty="0">
              <a:solidFill>
                <a:schemeClr val="tx1">
                  <a:lumMod val="50000"/>
                  <a:lumOff val="50000"/>
                </a:schemeClr>
              </a:solidFill>
              <a:latin typeface="字魂36号-正文宋楷" panose="02000000000000000000" pitchFamily="2" charset="-122"/>
              <a:ea typeface="字魂36号-正文宋楷" panose="02000000000000000000" pitchFamily="2" charset="-122"/>
              <a:cs typeface="+mn-ea"/>
              <a:sym typeface="+mn-lt"/>
            </a:endParaRPr>
          </a:p>
        </p:txBody>
      </p:sp>
      <p:sp>
        <p:nvSpPr>
          <p:cNvPr id="10" name="矩形 9"/>
          <p:cNvSpPr/>
          <p:nvPr/>
        </p:nvSpPr>
        <p:spPr>
          <a:xfrm>
            <a:off x="1870594" y="1771906"/>
            <a:ext cx="2071480" cy="430823"/>
          </a:xfrm>
          <a:prstGeom prst="rect">
            <a:avLst/>
          </a:prstGeom>
        </p:spPr>
        <p:txBody>
          <a:bodyPr wrap="square" lIns="91419" tIns="45710" rIns="91419" bIns="45710" anchor="ctr">
            <a:spAutoFit/>
          </a:bodyPr>
          <a:lstStyle/>
          <a:p>
            <a:pPr algn="ctr"/>
            <a:r>
              <a:rPr lang="zh-CN" altLang="en-US" sz="2200" b="1" dirty="0">
                <a:solidFill>
                  <a:schemeClr val="bg1"/>
                </a:solidFill>
                <a:latin typeface="字魂36号-正文宋楷" panose="02000000000000000000" pitchFamily="2" charset="-122"/>
                <a:ea typeface="字魂36号-正文宋楷" panose="02000000000000000000" pitchFamily="2" charset="-122"/>
                <a:cs typeface="微软雅黑" panose="020B0503020204020204" pitchFamily="34" charset="-122"/>
                <a:sym typeface="+mn-lt"/>
              </a:rPr>
              <a:t>点击添加观点</a:t>
            </a:r>
            <a:endParaRPr lang="en-US" altLang="zh-CN" sz="2200" b="1" dirty="0">
              <a:solidFill>
                <a:schemeClr val="bg1"/>
              </a:solidFill>
              <a:latin typeface="字魂36号-正文宋楷" panose="02000000000000000000" pitchFamily="2" charset="-122"/>
              <a:ea typeface="字魂36号-正文宋楷" panose="02000000000000000000" pitchFamily="2" charset="-122"/>
              <a:cs typeface="微软雅黑" panose="020B0503020204020204" pitchFamily="34" charset="-122"/>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par>
                          <p:cTn id="19" fill="hold">
                            <p:stCondLst>
                              <p:cond delay="1500"/>
                            </p:stCondLst>
                            <p:childTnLst>
                              <p:par>
                                <p:cTn id="20" presetID="49" presetClass="entr" presetSubtype="0" decel="10000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 calcmode="lin" valueType="num">
                                      <p:cBhvr>
                                        <p:cTn id="24" dur="500" fill="hold"/>
                                        <p:tgtEl>
                                          <p:spTgt spid="6"/>
                                        </p:tgtEl>
                                        <p:attrNameLst>
                                          <p:attrName>style.rotation</p:attrName>
                                        </p:attrNameLst>
                                      </p:cBhvr>
                                      <p:tavLst>
                                        <p:tav tm="0">
                                          <p:val>
                                            <p:fltVal val="360"/>
                                          </p:val>
                                        </p:tav>
                                        <p:tav tm="100000">
                                          <p:val>
                                            <p:fltVal val="0"/>
                                          </p:val>
                                        </p:tav>
                                      </p:tavLst>
                                    </p:anim>
                                    <p:animEffect transition="in" filter="fade">
                                      <p:cBhvr>
                                        <p:cTn id="25" dur="500"/>
                                        <p:tgtEl>
                                          <p:spTgt spid="6"/>
                                        </p:tgtEl>
                                      </p:cBhvr>
                                    </p:animEffect>
                                  </p:childTnLst>
                                </p:cTn>
                              </p:par>
                              <p:par>
                                <p:cTn id="26" presetID="49" presetClass="entr" presetSubtype="0" decel="10000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 calcmode="lin" valueType="num">
                                      <p:cBhvr>
                                        <p:cTn id="30" dur="500" fill="hold"/>
                                        <p:tgtEl>
                                          <p:spTgt spid="7"/>
                                        </p:tgtEl>
                                        <p:attrNameLst>
                                          <p:attrName>style.rotation</p:attrName>
                                        </p:attrNameLst>
                                      </p:cBhvr>
                                      <p:tavLst>
                                        <p:tav tm="0">
                                          <p:val>
                                            <p:fltVal val="360"/>
                                          </p:val>
                                        </p:tav>
                                        <p:tav tm="100000">
                                          <p:val>
                                            <p:fltVal val="0"/>
                                          </p:val>
                                        </p:tav>
                                      </p:tavLst>
                                    </p:anim>
                                    <p:animEffect transition="in" filter="fade">
                                      <p:cBhvr>
                                        <p:cTn id="31" dur="500"/>
                                        <p:tgtEl>
                                          <p:spTgt spid="7"/>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433673" y="1728995"/>
            <a:ext cx="2431201" cy="425745"/>
          </a:xfrm>
          <a:prstGeom prst="rect">
            <a:avLst/>
          </a:prstGeom>
        </p:spPr>
        <p:txBody>
          <a:bodyPr wrap="none" lIns="86390" tIns="43195" rIns="86390" bIns="43195">
            <a:spAutoFit/>
          </a:bodyPr>
          <a:lstStyle/>
          <a:p>
            <a:r>
              <a:rPr lang="zh-CN" altLang="en-US" sz="2200" b="1" dirty="0">
                <a:solidFill>
                  <a:schemeClr val="tx1">
                    <a:lumMod val="50000"/>
                    <a:lumOff val="50000"/>
                  </a:schemeClr>
                </a:solidFill>
                <a:latin typeface="字魂36号-正文宋楷" panose="02000000000000000000" pitchFamily="2" charset="-122"/>
                <a:ea typeface="字魂36号-正文宋楷" panose="02000000000000000000" pitchFamily="2" charset="-122"/>
                <a:cs typeface="微软雅黑" panose="020B0503020204020204" pitchFamily="34" charset="-122"/>
                <a:sym typeface="+mn-lt"/>
              </a:rPr>
              <a:t>点击此处添加标题</a:t>
            </a:r>
            <a:endParaRPr lang="en-US" altLang="zh-CN" sz="2200" b="1" dirty="0">
              <a:solidFill>
                <a:schemeClr val="tx1">
                  <a:lumMod val="50000"/>
                  <a:lumOff val="50000"/>
                </a:schemeClr>
              </a:solidFill>
              <a:latin typeface="字魂36号-正文宋楷" panose="02000000000000000000" pitchFamily="2" charset="-122"/>
              <a:ea typeface="字魂36号-正文宋楷" panose="02000000000000000000" pitchFamily="2" charset="-122"/>
              <a:cs typeface="微软雅黑" panose="020B0503020204020204" pitchFamily="34" charset="-122"/>
              <a:sym typeface="+mn-lt"/>
            </a:endParaRPr>
          </a:p>
        </p:txBody>
      </p:sp>
      <p:sp>
        <p:nvSpPr>
          <p:cNvPr id="5" name="矩形 47"/>
          <p:cNvSpPr>
            <a:spLocks noChangeArrowheads="1"/>
          </p:cNvSpPr>
          <p:nvPr/>
        </p:nvSpPr>
        <p:spPr bwMode="auto">
          <a:xfrm>
            <a:off x="5152190" y="2246195"/>
            <a:ext cx="5110385" cy="1271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390" tIns="43195" rIns="86390" bIns="43195">
            <a:spAutoFit/>
          </a:bodyPr>
          <a:lstStyle/>
          <a:p>
            <a:pPr marL="360045" indent="-360045">
              <a:lnSpc>
                <a:spcPct val="130000"/>
              </a:lnSpc>
              <a:spcBef>
                <a:spcPct val="0"/>
              </a:spcBef>
              <a:spcAft>
                <a:spcPts val="535"/>
              </a:spcAft>
              <a:buFont typeface="Wingdings" panose="05000000000000000000" pitchFamily="2" charset="2"/>
              <a:buChar char="n"/>
            </a:pPr>
            <a:r>
              <a:rPr lang="zh-CN" altLang="en-US" sz="1400" dirty="0">
                <a:solidFill>
                  <a:schemeClr val="tx1">
                    <a:lumMod val="50000"/>
                    <a:lumOff val="50000"/>
                  </a:schemeClr>
                </a:solidFill>
                <a:latin typeface="字魂36号-正文宋楷" panose="02000000000000000000" pitchFamily="2" charset="-122"/>
                <a:ea typeface="字魂36号-正文宋楷" panose="02000000000000000000" pitchFamily="2" charset="-122"/>
                <a:cs typeface="+mn-ea"/>
                <a:sym typeface="+mn-lt"/>
              </a:rPr>
              <a:t>在此录入上述图表的综合描述说明，在此录入上述图表的详细描述说明，在此录入上述图表的详细描述说明。</a:t>
            </a:r>
            <a:endParaRPr lang="en-US" altLang="zh-CN" sz="1400" dirty="0">
              <a:solidFill>
                <a:schemeClr val="tx1">
                  <a:lumMod val="50000"/>
                  <a:lumOff val="50000"/>
                </a:schemeClr>
              </a:solidFill>
              <a:latin typeface="字魂36号-正文宋楷" panose="02000000000000000000" pitchFamily="2" charset="-122"/>
              <a:ea typeface="字魂36号-正文宋楷" panose="02000000000000000000" pitchFamily="2" charset="-122"/>
              <a:cs typeface="+mn-ea"/>
              <a:sym typeface="+mn-lt"/>
            </a:endParaRPr>
          </a:p>
          <a:p>
            <a:pPr marL="360045" indent="-360045">
              <a:lnSpc>
                <a:spcPct val="130000"/>
              </a:lnSpc>
              <a:spcBef>
                <a:spcPct val="0"/>
              </a:spcBef>
              <a:spcAft>
                <a:spcPts val="535"/>
              </a:spcAft>
              <a:buFont typeface="Wingdings" panose="05000000000000000000" pitchFamily="2" charset="2"/>
              <a:buChar char="n"/>
            </a:pPr>
            <a:r>
              <a:rPr lang="zh-CN" altLang="en-US" sz="1400" dirty="0">
                <a:solidFill>
                  <a:schemeClr val="tx1">
                    <a:lumMod val="50000"/>
                    <a:lumOff val="50000"/>
                  </a:schemeClr>
                </a:solidFill>
                <a:latin typeface="字魂36号-正文宋楷" panose="02000000000000000000" pitchFamily="2" charset="-122"/>
                <a:ea typeface="字魂36号-正文宋楷" panose="02000000000000000000" pitchFamily="2" charset="-122"/>
                <a:cs typeface="+mn-ea"/>
                <a:sym typeface="+mn-lt"/>
              </a:rPr>
              <a:t>在此录入上述图表的详细描述说明，在此录入图表的描述说明。</a:t>
            </a:r>
            <a:endParaRPr lang="zh-CN" altLang="en-US" sz="1400" dirty="0">
              <a:solidFill>
                <a:schemeClr val="tx1">
                  <a:lumMod val="50000"/>
                  <a:lumOff val="50000"/>
                </a:schemeClr>
              </a:solidFill>
              <a:latin typeface="字魂36号-正文宋楷" panose="02000000000000000000" pitchFamily="2" charset="-122"/>
              <a:ea typeface="字魂36号-正文宋楷" panose="02000000000000000000" pitchFamily="2" charset="-122"/>
              <a:cs typeface="+mn-ea"/>
              <a:sym typeface="+mn-lt"/>
            </a:endParaRPr>
          </a:p>
        </p:txBody>
      </p:sp>
      <p:sp>
        <p:nvSpPr>
          <p:cNvPr id="6" name="矩形 5"/>
          <p:cNvSpPr/>
          <p:nvPr/>
        </p:nvSpPr>
        <p:spPr>
          <a:xfrm>
            <a:off x="5433673" y="3932177"/>
            <a:ext cx="2431201" cy="425745"/>
          </a:xfrm>
          <a:prstGeom prst="rect">
            <a:avLst/>
          </a:prstGeom>
        </p:spPr>
        <p:txBody>
          <a:bodyPr wrap="none" lIns="86390" tIns="43195" rIns="86390" bIns="43195">
            <a:spAutoFit/>
          </a:bodyPr>
          <a:lstStyle/>
          <a:p>
            <a:r>
              <a:rPr lang="zh-CN" altLang="en-US" sz="2200" b="1" dirty="0">
                <a:solidFill>
                  <a:schemeClr val="tx1">
                    <a:lumMod val="50000"/>
                    <a:lumOff val="50000"/>
                  </a:schemeClr>
                </a:solidFill>
                <a:latin typeface="字魂36号-正文宋楷" panose="02000000000000000000" pitchFamily="2" charset="-122"/>
                <a:ea typeface="字魂36号-正文宋楷" panose="02000000000000000000" pitchFamily="2" charset="-122"/>
                <a:cs typeface="微软雅黑" panose="020B0503020204020204" pitchFamily="34" charset="-122"/>
                <a:sym typeface="+mn-lt"/>
              </a:rPr>
              <a:t>点击此处添加标题</a:t>
            </a:r>
            <a:endParaRPr lang="en-US" altLang="zh-CN" sz="2200" b="1" dirty="0">
              <a:solidFill>
                <a:schemeClr val="tx1">
                  <a:lumMod val="50000"/>
                  <a:lumOff val="50000"/>
                </a:schemeClr>
              </a:solidFill>
              <a:latin typeface="字魂36号-正文宋楷" panose="02000000000000000000" pitchFamily="2" charset="-122"/>
              <a:ea typeface="字魂36号-正文宋楷" panose="02000000000000000000" pitchFamily="2" charset="-122"/>
              <a:cs typeface="微软雅黑" panose="020B0503020204020204" pitchFamily="34" charset="-122"/>
              <a:sym typeface="+mn-lt"/>
            </a:endParaRPr>
          </a:p>
        </p:txBody>
      </p:sp>
      <p:sp>
        <p:nvSpPr>
          <p:cNvPr id="7" name="矩形 47"/>
          <p:cNvSpPr>
            <a:spLocks noChangeArrowheads="1"/>
          </p:cNvSpPr>
          <p:nvPr/>
        </p:nvSpPr>
        <p:spPr bwMode="auto">
          <a:xfrm>
            <a:off x="5152190" y="4478457"/>
            <a:ext cx="5110385" cy="1271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390" tIns="43195" rIns="86390" bIns="4319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360045" indent="-360045">
              <a:lnSpc>
                <a:spcPct val="130000"/>
              </a:lnSpc>
              <a:spcBef>
                <a:spcPct val="0"/>
              </a:spcBef>
              <a:spcAft>
                <a:spcPts val="535"/>
              </a:spcAft>
              <a:buFont typeface="Wingdings" panose="05000000000000000000" pitchFamily="2" charset="2"/>
              <a:buChar char="n"/>
            </a:pPr>
            <a:r>
              <a:rPr lang="zh-CN" altLang="en-US" sz="1400" dirty="0">
                <a:solidFill>
                  <a:schemeClr val="tx1">
                    <a:lumMod val="50000"/>
                    <a:lumOff val="50000"/>
                  </a:schemeClr>
                </a:solidFill>
                <a:latin typeface="字魂36号-正文宋楷" panose="02000000000000000000" pitchFamily="2" charset="-122"/>
                <a:ea typeface="字魂36号-正文宋楷" panose="02000000000000000000" pitchFamily="2" charset="-122"/>
                <a:cs typeface="+mn-ea"/>
                <a:sym typeface="+mn-lt"/>
              </a:rPr>
              <a:t>在此录入上述图表的综合描述说明，在此录入上述图表的详细描述说明，在此录入上述图表的详细描述说明。</a:t>
            </a:r>
            <a:endParaRPr lang="en-US" altLang="zh-CN" sz="1400" dirty="0">
              <a:solidFill>
                <a:schemeClr val="tx1">
                  <a:lumMod val="50000"/>
                  <a:lumOff val="50000"/>
                </a:schemeClr>
              </a:solidFill>
              <a:latin typeface="字魂36号-正文宋楷" panose="02000000000000000000" pitchFamily="2" charset="-122"/>
              <a:ea typeface="字魂36号-正文宋楷" panose="02000000000000000000" pitchFamily="2" charset="-122"/>
              <a:cs typeface="+mn-ea"/>
              <a:sym typeface="+mn-lt"/>
            </a:endParaRPr>
          </a:p>
          <a:p>
            <a:pPr marL="360045" indent="-360045">
              <a:lnSpc>
                <a:spcPct val="130000"/>
              </a:lnSpc>
              <a:spcBef>
                <a:spcPct val="0"/>
              </a:spcBef>
              <a:spcAft>
                <a:spcPts val="535"/>
              </a:spcAft>
              <a:buFont typeface="Wingdings" panose="05000000000000000000" pitchFamily="2" charset="2"/>
              <a:buChar char="n"/>
            </a:pPr>
            <a:r>
              <a:rPr lang="zh-CN" altLang="en-US" sz="1400" dirty="0">
                <a:solidFill>
                  <a:schemeClr val="tx1">
                    <a:lumMod val="50000"/>
                    <a:lumOff val="50000"/>
                  </a:schemeClr>
                </a:solidFill>
                <a:latin typeface="字魂36号-正文宋楷" panose="02000000000000000000" pitchFamily="2" charset="-122"/>
                <a:ea typeface="字魂36号-正文宋楷" panose="02000000000000000000" pitchFamily="2" charset="-122"/>
                <a:cs typeface="+mn-ea"/>
                <a:sym typeface="+mn-lt"/>
              </a:rPr>
              <a:t>在此录入上述图表的详细描述说明，在此录入图表的综合描述说明，在此录入上述图表的详细描述说明。</a:t>
            </a:r>
            <a:endParaRPr lang="zh-CN" altLang="en-US" sz="1400" dirty="0">
              <a:solidFill>
                <a:schemeClr val="tx1">
                  <a:lumMod val="50000"/>
                  <a:lumOff val="50000"/>
                </a:schemeClr>
              </a:solidFill>
              <a:latin typeface="字魂36号-正文宋楷" panose="02000000000000000000" pitchFamily="2" charset="-122"/>
              <a:ea typeface="字魂36号-正文宋楷" panose="02000000000000000000" pitchFamily="2" charset="-122"/>
              <a:cs typeface="+mn-ea"/>
              <a:sym typeface="+mn-lt"/>
            </a:endParaRPr>
          </a:p>
        </p:txBody>
      </p:sp>
      <p:sp>
        <p:nvSpPr>
          <p:cNvPr id="8" name="任意多边形 15"/>
          <p:cNvSpPr/>
          <p:nvPr/>
        </p:nvSpPr>
        <p:spPr>
          <a:xfrm rot="2947859">
            <a:off x="1677080" y="1059438"/>
            <a:ext cx="3094227" cy="3166204"/>
          </a:xfrm>
          <a:custGeom>
            <a:avLst/>
            <a:gdLst>
              <a:gd name="connsiteX0" fmla="*/ 0 w 3094630"/>
              <a:gd name="connsiteY0" fmla="*/ 1945535 h 3166616"/>
              <a:gd name="connsiteX1" fmla="*/ 1683435 w 3094630"/>
              <a:gd name="connsiteY1" fmla="*/ 0 h 3166616"/>
              <a:gd name="connsiteX2" fmla="*/ 3094630 w 3094630"/>
              <a:gd name="connsiteY2" fmla="*/ 1221081 h 3166616"/>
              <a:gd name="connsiteX3" fmla="*/ 1411196 w 3094630"/>
              <a:gd name="connsiteY3" fmla="*/ 3166616 h 3166616"/>
              <a:gd name="connsiteX4" fmla="*/ 1017834 w 3094630"/>
              <a:gd name="connsiteY4" fmla="*/ 2826249 h 3166616"/>
              <a:gd name="connsiteX5" fmla="*/ 1030774 w 3094630"/>
              <a:gd name="connsiteY5" fmla="*/ 2826249 h 3166616"/>
              <a:gd name="connsiteX6" fmla="*/ 1030774 w 3094630"/>
              <a:gd name="connsiteY6" fmla="*/ 1866789 h 3166616"/>
              <a:gd name="connsiteX7" fmla="*/ 1857420 w 3094630"/>
              <a:gd name="connsiteY7" fmla="*/ 1866789 h 3166616"/>
              <a:gd name="connsiteX8" fmla="*/ 1857420 w 3094630"/>
              <a:gd name="connsiteY8" fmla="*/ 675846 h 3166616"/>
              <a:gd name="connsiteX9" fmla="*/ 1971181 w 3094630"/>
              <a:gd name="connsiteY9" fmla="*/ 675846 h 3166616"/>
              <a:gd name="connsiteX10" fmla="*/ 1781187 w 3094630"/>
              <a:gd name="connsiteY10" fmla="*/ 403356 h 3166616"/>
              <a:gd name="connsiteX11" fmla="*/ 1591193 w 3094630"/>
              <a:gd name="connsiteY11" fmla="*/ 675846 h 3166616"/>
              <a:gd name="connsiteX12" fmla="*/ 1704953 w 3094630"/>
              <a:gd name="connsiteY12" fmla="*/ 675846 h 3166616"/>
              <a:gd name="connsiteX13" fmla="*/ 1704953 w 3094630"/>
              <a:gd name="connsiteY13" fmla="*/ 1714321 h 3166616"/>
              <a:gd name="connsiteX14" fmla="*/ 871681 w 3094630"/>
              <a:gd name="connsiteY14" fmla="*/ 1714321 h 3166616"/>
              <a:gd name="connsiteX15" fmla="*/ 871681 w 3094630"/>
              <a:gd name="connsiteY15" fmla="*/ 1716230 h 3166616"/>
              <a:gd name="connsiteX16" fmla="*/ 871679 w 3094630"/>
              <a:gd name="connsiteY16" fmla="*/ 1716230 h 3166616"/>
              <a:gd name="connsiteX17" fmla="*/ 871679 w 3094630"/>
              <a:gd name="connsiteY17" fmla="*/ 2699783 h 3166616"/>
              <a:gd name="connsiteX18" fmla="*/ 0 w 3094630"/>
              <a:gd name="connsiteY18" fmla="*/ 1945535 h 3166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94630" h="3166616">
                <a:moveTo>
                  <a:pt x="0" y="1945535"/>
                </a:moveTo>
                <a:lnTo>
                  <a:pt x="1683435" y="0"/>
                </a:lnTo>
                <a:lnTo>
                  <a:pt x="3094630" y="1221081"/>
                </a:lnTo>
                <a:lnTo>
                  <a:pt x="1411196" y="3166616"/>
                </a:lnTo>
                <a:lnTo>
                  <a:pt x="1017834" y="2826249"/>
                </a:lnTo>
                <a:lnTo>
                  <a:pt x="1030774" y="2826249"/>
                </a:lnTo>
                <a:lnTo>
                  <a:pt x="1030774" y="1866789"/>
                </a:lnTo>
                <a:lnTo>
                  <a:pt x="1857420" y="1866789"/>
                </a:lnTo>
                <a:lnTo>
                  <a:pt x="1857420" y="675846"/>
                </a:lnTo>
                <a:lnTo>
                  <a:pt x="1971181" y="675846"/>
                </a:lnTo>
                <a:lnTo>
                  <a:pt x="1781187" y="403356"/>
                </a:lnTo>
                <a:lnTo>
                  <a:pt x="1591193" y="675846"/>
                </a:lnTo>
                <a:lnTo>
                  <a:pt x="1704953" y="675846"/>
                </a:lnTo>
                <a:lnTo>
                  <a:pt x="1704953" y="1714321"/>
                </a:lnTo>
                <a:lnTo>
                  <a:pt x="871681" y="1714321"/>
                </a:lnTo>
                <a:lnTo>
                  <a:pt x="871681" y="1716230"/>
                </a:lnTo>
                <a:lnTo>
                  <a:pt x="871679" y="1716230"/>
                </a:lnTo>
                <a:lnTo>
                  <a:pt x="871679" y="2699783"/>
                </a:lnTo>
                <a:lnTo>
                  <a:pt x="0" y="1945535"/>
                </a:lnTo>
                <a:close/>
              </a:path>
            </a:pathLst>
          </a:custGeom>
          <a:solidFill>
            <a:srgbClr val="39636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90">
              <a:latin typeface="字魂36号-正文宋楷" panose="02000000000000000000" pitchFamily="2" charset="-122"/>
              <a:ea typeface="字魂36号-正文宋楷" panose="02000000000000000000" pitchFamily="2" charset="-122"/>
              <a:cs typeface="+mn-ea"/>
              <a:sym typeface="+mn-lt"/>
            </a:endParaRPr>
          </a:p>
        </p:txBody>
      </p:sp>
      <p:sp>
        <p:nvSpPr>
          <p:cNvPr id="9" name="任意多边形 19"/>
          <p:cNvSpPr/>
          <p:nvPr/>
        </p:nvSpPr>
        <p:spPr>
          <a:xfrm rot="18652141" flipV="1">
            <a:off x="1677079" y="3305248"/>
            <a:ext cx="3094228" cy="3166204"/>
          </a:xfrm>
          <a:custGeom>
            <a:avLst/>
            <a:gdLst>
              <a:gd name="connsiteX0" fmla="*/ 1411196 w 3094631"/>
              <a:gd name="connsiteY0" fmla="*/ 3166616 h 3166616"/>
              <a:gd name="connsiteX1" fmla="*/ 3094631 w 3094631"/>
              <a:gd name="connsiteY1" fmla="*/ 1221081 h 3166616"/>
              <a:gd name="connsiteX2" fmla="*/ 1683435 w 3094631"/>
              <a:gd name="connsiteY2" fmla="*/ 0 h 3166616"/>
              <a:gd name="connsiteX3" fmla="*/ 0 w 3094631"/>
              <a:gd name="connsiteY3" fmla="*/ 1945535 h 3166616"/>
              <a:gd name="connsiteX4" fmla="*/ 844524 w 3094631"/>
              <a:gd name="connsiteY4" fmla="*/ 2676285 h 3166616"/>
              <a:gd name="connsiteX5" fmla="*/ 844525 w 3094631"/>
              <a:gd name="connsiteY5" fmla="*/ 1831003 h 3166616"/>
              <a:gd name="connsiteX6" fmla="*/ 844526 w 3094631"/>
              <a:gd name="connsiteY6" fmla="*/ 1831003 h 3166616"/>
              <a:gd name="connsiteX7" fmla="*/ 844526 w 3094631"/>
              <a:gd name="connsiteY7" fmla="*/ 1829093 h 3166616"/>
              <a:gd name="connsiteX8" fmla="*/ 1677798 w 3094631"/>
              <a:gd name="connsiteY8" fmla="*/ 1829093 h 3166616"/>
              <a:gd name="connsiteX9" fmla="*/ 1677798 w 3094631"/>
              <a:gd name="connsiteY9" fmla="*/ 790618 h 3166616"/>
              <a:gd name="connsiteX10" fmla="*/ 1564039 w 3094631"/>
              <a:gd name="connsiteY10" fmla="*/ 790618 h 3166616"/>
              <a:gd name="connsiteX11" fmla="*/ 1754032 w 3094631"/>
              <a:gd name="connsiteY11" fmla="*/ 518129 h 3166616"/>
              <a:gd name="connsiteX12" fmla="*/ 1944025 w 3094631"/>
              <a:gd name="connsiteY12" fmla="*/ 790618 h 3166616"/>
              <a:gd name="connsiteX13" fmla="*/ 1830264 w 3094631"/>
              <a:gd name="connsiteY13" fmla="*/ 790618 h 3166616"/>
              <a:gd name="connsiteX14" fmla="*/ 1830264 w 3094631"/>
              <a:gd name="connsiteY14" fmla="*/ 1981561 h 3166616"/>
              <a:gd name="connsiteX15" fmla="*/ 1003619 w 3094631"/>
              <a:gd name="connsiteY15" fmla="*/ 1981561 h 3166616"/>
              <a:gd name="connsiteX16" fmla="*/ 1003619 w 3094631"/>
              <a:gd name="connsiteY16" fmla="*/ 2813947 h 3166616"/>
              <a:gd name="connsiteX17" fmla="*/ 1411196 w 3094631"/>
              <a:gd name="connsiteY17" fmla="*/ 3166616 h 3166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94631" h="3166616">
                <a:moveTo>
                  <a:pt x="1411196" y="3166616"/>
                </a:moveTo>
                <a:lnTo>
                  <a:pt x="3094631" y="1221081"/>
                </a:lnTo>
                <a:lnTo>
                  <a:pt x="1683435" y="0"/>
                </a:lnTo>
                <a:lnTo>
                  <a:pt x="0" y="1945535"/>
                </a:lnTo>
                <a:lnTo>
                  <a:pt x="844524" y="2676285"/>
                </a:lnTo>
                <a:lnTo>
                  <a:pt x="844525" y="1831003"/>
                </a:lnTo>
                <a:lnTo>
                  <a:pt x="844526" y="1831003"/>
                </a:lnTo>
                <a:lnTo>
                  <a:pt x="844526" y="1829093"/>
                </a:lnTo>
                <a:lnTo>
                  <a:pt x="1677798" y="1829093"/>
                </a:lnTo>
                <a:lnTo>
                  <a:pt x="1677798" y="790618"/>
                </a:lnTo>
                <a:lnTo>
                  <a:pt x="1564039" y="790618"/>
                </a:lnTo>
                <a:lnTo>
                  <a:pt x="1754032" y="518129"/>
                </a:lnTo>
                <a:lnTo>
                  <a:pt x="1944025" y="790618"/>
                </a:lnTo>
                <a:lnTo>
                  <a:pt x="1830264" y="790618"/>
                </a:lnTo>
                <a:lnTo>
                  <a:pt x="1830264" y="1981561"/>
                </a:lnTo>
                <a:lnTo>
                  <a:pt x="1003619" y="1981561"/>
                </a:lnTo>
                <a:lnTo>
                  <a:pt x="1003619" y="2813947"/>
                </a:lnTo>
                <a:lnTo>
                  <a:pt x="1411196" y="3166616"/>
                </a:lnTo>
                <a:close/>
              </a:path>
            </a:pathLst>
          </a:custGeom>
          <a:solidFill>
            <a:srgbClr val="39636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90">
              <a:latin typeface="字魂36号-正文宋楷" panose="02000000000000000000" pitchFamily="2" charset="-122"/>
              <a:ea typeface="字魂36号-正文宋楷" panose="02000000000000000000" pitchFamily="2"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upRigh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par>
                                <p:cTn id="12" presetID="22" presetClass="entr" presetSubtype="8" fill="hold" grpId="0" nodeType="withEffect">
                                  <p:stCondLst>
                                    <p:cond delay="25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750"/>
                                        <p:tgtEl>
                                          <p:spTgt spid="5"/>
                                        </p:tgtEl>
                                      </p:cBhvr>
                                    </p:animEffect>
                                  </p:childTnLst>
                                </p:cTn>
                              </p:par>
                            </p:childTnLst>
                          </p:cTn>
                        </p:par>
                        <p:par>
                          <p:cTn id="15" fill="hold">
                            <p:stCondLst>
                              <p:cond delay="1250"/>
                            </p:stCondLst>
                            <p:childTnLst>
                              <p:par>
                                <p:cTn id="16" presetID="18" presetClass="entr" presetSubtype="6" fill="hold" grpId="0" nodeType="afterEffect">
                                  <p:stCondLst>
                                    <p:cond delay="250"/>
                                  </p:stCondLst>
                                  <p:childTnLst>
                                    <p:set>
                                      <p:cBhvr>
                                        <p:cTn id="17" dur="1" fill="hold">
                                          <p:stCondLst>
                                            <p:cond delay="0"/>
                                          </p:stCondLst>
                                        </p:cTn>
                                        <p:tgtEl>
                                          <p:spTgt spid="9"/>
                                        </p:tgtEl>
                                        <p:attrNameLst>
                                          <p:attrName>style.visibility</p:attrName>
                                        </p:attrNameLst>
                                      </p:cBhvr>
                                      <p:to>
                                        <p:strVal val="visible"/>
                                      </p:to>
                                    </p:set>
                                    <p:animEffect transition="in" filter="strips(downRight)">
                                      <p:cBhvr>
                                        <p:cTn id="18" dur="500"/>
                                        <p:tgtEl>
                                          <p:spTgt spid="9"/>
                                        </p:tgtEl>
                                      </p:cBhvr>
                                    </p:animEffect>
                                  </p:childTnLst>
                                </p:cTn>
                              </p:par>
                            </p:childTnLst>
                          </p:cTn>
                        </p:par>
                        <p:par>
                          <p:cTn id="19" fill="hold">
                            <p:stCondLst>
                              <p:cond delay="2000"/>
                            </p:stCondLst>
                            <p:childTnLst>
                              <p:par>
                                <p:cTn id="20" presetID="22" presetClass="entr" presetSubtype="8" fill="hold" grpId="0" nodeType="afterEffect">
                                  <p:stCondLst>
                                    <p:cond delay="25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2" presetClass="entr" presetSubtype="8" fill="hold" grpId="0" nodeType="withEffect">
                                  <p:stCondLst>
                                    <p:cond delay="25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1832"/>
          <p:cNvGrpSpPr/>
          <p:nvPr/>
        </p:nvGrpSpPr>
        <p:grpSpPr>
          <a:xfrm>
            <a:off x="3505156" y="3438421"/>
            <a:ext cx="502412" cy="502412"/>
            <a:chOff x="0" y="0"/>
            <a:chExt cx="376857" cy="376857"/>
          </a:xfrm>
          <a:solidFill>
            <a:srgbClr val="396364"/>
          </a:solidFill>
        </p:grpSpPr>
        <p:sp>
          <p:nvSpPr>
            <p:cNvPr id="35" name="Shape 1813"/>
            <p:cNvSpPr/>
            <p:nvPr/>
          </p:nvSpPr>
          <p:spPr>
            <a:xfrm>
              <a:off x="-1" y="-1"/>
              <a:ext cx="376859" cy="37685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7951" y="7646"/>
                  </a:moveTo>
                  <a:cubicBezTo>
                    <a:pt x="18069" y="7639"/>
                    <a:pt x="18121" y="7531"/>
                    <a:pt x="18225" y="7500"/>
                  </a:cubicBezTo>
                  <a:cubicBezTo>
                    <a:pt x="18420" y="7442"/>
                    <a:pt x="18352" y="7564"/>
                    <a:pt x="18447" y="7660"/>
                  </a:cubicBezTo>
                  <a:cubicBezTo>
                    <a:pt x="18529" y="7660"/>
                    <a:pt x="18346" y="7716"/>
                    <a:pt x="18334" y="7716"/>
                  </a:cubicBezTo>
                  <a:cubicBezTo>
                    <a:pt x="18252" y="7747"/>
                    <a:pt x="18257" y="7731"/>
                    <a:pt x="18192" y="7731"/>
                  </a:cubicBezTo>
                  <a:cubicBezTo>
                    <a:pt x="18166" y="7764"/>
                    <a:pt x="18232" y="7915"/>
                    <a:pt x="18248" y="7915"/>
                  </a:cubicBezTo>
                  <a:cubicBezTo>
                    <a:pt x="18307" y="8002"/>
                    <a:pt x="18338" y="7946"/>
                    <a:pt x="18332" y="8076"/>
                  </a:cubicBezTo>
                  <a:cubicBezTo>
                    <a:pt x="18326" y="8193"/>
                    <a:pt x="18422" y="8085"/>
                    <a:pt x="18461" y="8085"/>
                  </a:cubicBezTo>
                  <a:cubicBezTo>
                    <a:pt x="18461" y="8156"/>
                    <a:pt x="18566" y="8214"/>
                    <a:pt x="18574" y="8297"/>
                  </a:cubicBezTo>
                  <a:cubicBezTo>
                    <a:pt x="18528" y="8303"/>
                    <a:pt x="18423" y="8283"/>
                    <a:pt x="18404" y="8297"/>
                  </a:cubicBezTo>
                  <a:cubicBezTo>
                    <a:pt x="18411" y="8380"/>
                    <a:pt x="18461" y="8380"/>
                    <a:pt x="18461" y="8453"/>
                  </a:cubicBezTo>
                  <a:cubicBezTo>
                    <a:pt x="18549" y="8453"/>
                    <a:pt x="18392" y="8680"/>
                    <a:pt x="18546" y="8680"/>
                  </a:cubicBezTo>
                  <a:cubicBezTo>
                    <a:pt x="18510" y="8823"/>
                    <a:pt x="18267" y="8774"/>
                    <a:pt x="18234" y="8638"/>
                  </a:cubicBezTo>
                  <a:cubicBezTo>
                    <a:pt x="17995" y="8584"/>
                    <a:pt x="18122" y="8416"/>
                    <a:pt x="18114" y="8284"/>
                  </a:cubicBezTo>
                  <a:cubicBezTo>
                    <a:pt x="18104" y="8108"/>
                    <a:pt x="17951" y="8050"/>
                    <a:pt x="17951" y="7915"/>
                  </a:cubicBezTo>
                  <a:cubicBezTo>
                    <a:pt x="17826" y="7915"/>
                    <a:pt x="17951" y="7670"/>
                    <a:pt x="17951" y="7646"/>
                  </a:cubicBezTo>
                  <a:close/>
                  <a:moveTo>
                    <a:pt x="17869" y="15860"/>
                  </a:moveTo>
                  <a:cubicBezTo>
                    <a:pt x="17880" y="15711"/>
                    <a:pt x="17855" y="15455"/>
                    <a:pt x="17923" y="15455"/>
                  </a:cubicBezTo>
                  <a:cubicBezTo>
                    <a:pt x="17923" y="15341"/>
                    <a:pt x="17986" y="15185"/>
                    <a:pt x="17994" y="15044"/>
                  </a:cubicBezTo>
                  <a:cubicBezTo>
                    <a:pt x="18017" y="15044"/>
                    <a:pt x="18041" y="15044"/>
                    <a:pt x="18065" y="15044"/>
                  </a:cubicBezTo>
                  <a:cubicBezTo>
                    <a:pt x="18065" y="15015"/>
                    <a:pt x="18058" y="14913"/>
                    <a:pt x="18107" y="14888"/>
                  </a:cubicBezTo>
                  <a:cubicBezTo>
                    <a:pt x="18107" y="14812"/>
                    <a:pt x="18303" y="14778"/>
                    <a:pt x="18192" y="14676"/>
                  </a:cubicBezTo>
                  <a:cubicBezTo>
                    <a:pt x="18145" y="14660"/>
                    <a:pt x="18107" y="14451"/>
                    <a:pt x="18107" y="14378"/>
                  </a:cubicBezTo>
                  <a:cubicBezTo>
                    <a:pt x="18046" y="14439"/>
                    <a:pt x="18138" y="14619"/>
                    <a:pt x="17994" y="14619"/>
                  </a:cubicBezTo>
                  <a:cubicBezTo>
                    <a:pt x="17994" y="14447"/>
                    <a:pt x="17802" y="14718"/>
                    <a:pt x="17966" y="14718"/>
                  </a:cubicBezTo>
                  <a:cubicBezTo>
                    <a:pt x="17966" y="14874"/>
                    <a:pt x="17765" y="14803"/>
                    <a:pt x="17696" y="14761"/>
                  </a:cubicBezTo>
                  <a:cubicBezTo>
                    <a:pt x="17662" y="14847"/>
                    <a:pt x="17637" y="14882"/>
                    <a:pt x="17739" y="14903"/>
                  </a:cubicBezTo>
                  <a:cubicBezTo>
                    <a:pt x="17698" y="15025"/>
                    <a:pt x="17655" y="14946"/>
                    <a:pt x="17597" y="14903"/>
                  </a:cubicBezTo>
                  <a:cubicBezTo>
                    <a:pt x="17540" y="15073"/>
                    <a:pt x="17410" y="16061"/>
                    <a:pt x="17786" y="15978"/>
                  </a:cubicBezTo>
                  <a:cubicBezTo>
                    <a:pt x="16200" y="18114"/>
                    <a:pt x="13659" y="19500"/>
                    <a:pt x="10800" y="19500"/>
                  </a:cubicBezTo>
                  <a:cubicBezTo>
                    <a:pt x="6003" y="19500"/>
                    <a:pt x="2100" y="15597"/>
                    <a:pt x="2100" y="10800"/>
                  </a:cubicBezTo>
                  <a:cubicBezTo>
                    <a:pt x="2100" y="9473"/>
                    <a:pt x="2400" y="8214"/>
                    <a:pt x="2934" y="7088"/>
                  </a:cubicBezTo>
                  <a:cubicBezTo>
                    <a:pt x="2934" y="7089"/>
                    <a:pt x="2936" y="7091"/>
                    <a:pt x="2936" y="7093"/>
                  </a:cubicBezTo>
                  <a:cubicBezTo>
                    <a:pt x="3188" y="7294"/>
                    <a:pt x="3192" y="7631"/>
                    <a:pt x="3192" y="7901"/>
                  </a:cubicBezTo>
                  <a:cubicBezTo>
                    <a:pt x="3158" y="8054"/>
                    <a:pt x="3234" y="8236"/>
                    <a:pt x="3234" y="8383"/>
                  </a:cubicBezTo>
                  <a:cubicBezTo>
                    <a:pt x="3305" y="8418"/>
                    <a:pt x="3432" y="8638"/>
                    <a:pt x="3432" y="8709"/>
                  </a:cubicBezTo>
                  <a:cubicBezTo>
                    <a:pt x="3435" y="8709"/>
                    <a:pt x="3594" y="8932"/>
                    <a:pt x="3603" y="8949"/>
                  </a:cubicBezTo>
                  <a:cubicBezTo>
                    <a:pt x="3792" y="8949"/>
                    <a:pt x="3886" y="9032"/>
                    <a:pt x="3886" y="9205"/>
                  </a:cubicBezTo>
                  <a:cubicBezTo>
                    <a:pt x="3876" y="9205"/>
                    <a:pt x="4000" y="9469"/>
                    <a:pt x="4042" y="9502"/>
                  </a:cubicBezTo>
                  <a:cubicBezTo>
                    <a:pt x="4042" y="9577"/>
                    <a:pt x="4155" y="9849"/>
                    <a:pt x="4226" y="9885"/>
                  </a:cubicBezTo>
                  <a:cubicBezTo>
                    <a:pt x="4226" y="10115"/>
                    <a:pt x="4784" y="10484"/>
                    <a:pt x="4465" y="9943"/>
                  </a:cubicBezTo>
                  <a:cubicBezTo>
                    <a:pt x="4436" y="9894"/>
                    <a:pt x="4289" y="9616"/>
                    <a:pt x="4255" y="9616"/>
                  </a:cubicBezTo>
                  <a:cubicBezTo>
                    <a:pt x="4255" y="9525"/>
                    <a:pt x="4068" y="9420"/>
                    <a:pt x="4090" y="9342"/>
                  </a:cubicBezTo>
                  <a:cubicBezTo>
                    <a:pt x="4124" y="9221"/>
                    <a:pt x="4340" y="9498"/>
                    <a:pt x="4340" y="9559"/>
                  </a:cubicBezTo>
                  <a:cubicBezTo>
                    <a:pt x="4371" y="9559"/>
                    <a:pt x="4453" y="9741"/>
                    <a:pt x="4453" y="9758"/>
                  </a:cubicBezTo>
                  <a:cubicBezTo>
                    <a:pt x="4505" y="9758"/>
                    <a:pt x="4709" y="9909"/>
                    <a:pt x="4709" y="9999"/>
                  </a:cubicBezTo>
                  <a:cubicBezTo>
                    <a:pt x="4856" y="9999"/>
                    <a:pt x="4940" y="10367"/>
                    <a:pt x="4945" y="10471"/>
                  </a:cubicBezTo>
                  <a:cubicBezTo>
                    <a:pt x="4948" y="10558"/>
                    <a:pt x="4996" y="10792"/>
                    <a:pt x="5120" y="10792"/>
                  </a:cubicBezTo>
                  <a:cubicBezTo>
                    <a:pt x="5174" y="10900"/>
                    <a:pt x="5409" y="10861"/>
                    <a:pt x="5460" y="10962"/>
                  </a:cubicBezTo>
                  <a:cubicBezTo>
                    <a:pt x="5611" y="10962"/>
                    <a:pt x="5777" y="11075"/>
                    <a:pt x="5941" y="11075"/>
                  </a:cubicBezTo>
                  <a:cubicBezTo>
                    <a:pt x="6084" y="11075"/>
                    <a:pt x="6113" y="11246"/>
                    <a:pt x="6239" y="11246"/>
                  </a:cubicBezTo>
                  <a:cubicBezTo>
                    <a:pt x="6259" y="11285"/>
                    <a:pt x="6324" y="11271"/>
                    <a:pt x="6324" y="11302"/>
                  </a:cubicBezTo>
                  <a:cubicBezTo>
                    <a:pt x="6448" y="11302"/>
                    <a:pt x="6791" y="11496"/>
                    <a:pt x="6735" y="11642"/>
                  </a:cubicBezTo>
                  <a:cubicBezTo>
                    <a:pt x="6795" y="11672"/>
                    <a:pt x="6964" y="11843"/>
                    <a:pt x="6947" y="11926"/>
                  </a:cubicBezTo>
                  <a:cubicBezTo>
                    <a:pt x="6971" y="12095"/>
                    <a:pt x="7238" y="12086"/>
                    <a:pt x="7345" y="12138"/>
                  </a:cubicBezTo>
                  <a:cubicBezTo>
                    <a:pt x="7444" y="11839"/>
                    <a:pt x="7571" y="12122"/>
                    <a:pt x="7571" y="12266"/>
                  </a:cubicBezTo>
                  <a:cubicBezTo>
                    <a:pt x="7561" y="12313"/>
                    <a:pt x="7571" y="12512"/>
                    <a:pt x="7571" y="12606"/>
                  </a:cubicBezTo>
                  <a:cubicBezTo>
                    <a:pt x="7701" y="12606"/>
                    <a:pt x="7536" y="12818"/>
                    <a:pt x="7501" y="12677"/>
                  </a:cubicBezTo>
                  <a:cubicBezTo>
                    <a:pt x="7451" y="12698"/>
                    <a:pt x="7423" y="12736"/>
                    <a:pt x="7415" y="12790"/>
                  </a:cubicBezTo>
                  <a:cubicBezTo>
                    <a:pt x="7346" y="12790"/>
                    <a:pt x="7186" y="13220"/>
                    <a:pt x="7345" y="13272"/>
                  </a:cubicBezTo>
                  <a:cubicBezTo>
                    <a:pt x="7326" y="13439"/>
                    <a:pt x="7134" y="13582"/>
                    <a:pt x="7316" y="13683"/>
                  </a:cubicBezTo>
                  <a:cubicBezTo>
                    <a:pt x="7316" y="13672"/>
                    <a:pt x="7662" y="14179"/>
                    <a:pt x="7614" y="14179"/>
                  </a:cubicBezTo>
                  <a:cubicBezTo>
                    <a:pt x="7614" y="14259"/>
                    <a:pt x="7665" y="14355"/>
                    <a:pt x="7685" y="14420"/>
                  </a:cubicBezTo>
                  <a:cubicBezTo>
                    <a:pt x="7685" y="14567"/>
                    <a:pt x="7830" y="14902"/>
                    <a:pt x="8039" y="14902"/>
                  </a:cubicBezTo>
                  <a:cubicBezTo>
                    <a:pt x="8037" y="14898"/>
                    <a:pt x="8254" y="15129"/>
                    <a:pt x="8223" y="15129"/>
                  </a:cubicBezTo>
                  <a:cubicBezTo>
                    <a:pt x="8287" y="15511"/>
                    <a:pt x="8195" y="15751"/>
                    <a:pt x="8195" y="16163"/>
                  </a:cubicBezTo>
                  <a:cubicBezTo>
                    <a:pt x="8072" y="16163"/>
                    <a:pt x="8188" y="16989"/>
                    <a:pt x="8025" y="17071"/>
                  </a:cubicBezTo>
                  <a:cubicBezTo>
                    <a:pt x="7995" y="17203"/>
                    <a:pt x="7898" y="17312"/>
                    <a:pt x="7940" y="17396"/>
                  </a:cubicBezTo>
                  <a:cubicBezTo>
                    <a:pt x="7954" y="17531"/>
                    <a:pt x="7940" y="17666"/>
                    <a:pt x="7940" y="17779"/>
                  </a:cubicBezTo>
                  <a:cubicBezTo>
                    <a:pt x="7907" y="17779"/>
                    <a:pt x="7869" y="17962"/>
                    <a:pt x="7869" y="18006"/>
                  </a:cubicBezTo>
                  <a:cubicBezTo>
                    <a:pt x="7775" y="18006"/>
                    <a:pt x="7769" y="18709"/>
                    <a:pt x="7780" y="18957"/>
                  </a:cubicBezTo>
                  <a:cubicBezTo>
                    <a:pt x="8005" y="19041"/>
                    <a:pt x="8236" y="19114"/>
                    <a:pt x="8470" y="19179"/>
                  </a:cubicBezTo>
                  <a:cubicBezTo>
                    <a:pt x="8443" y="19138"/>
                    <a:pt x="8422" y="19094"/>
                    <a:pt x="8422" y="19040"/>
                  </a:cubicBezTo>
                  <a:cubicBezTo>
                    <a:pt x="8327" y="19040"/>
                    <a:pt x="8420" y="18785"/>
                    <a:pt x="8521" y="18785"/>
                  </a:cubicBezTo>
                  <a:cubicBezTo>
                    <a:pt x="8556" y="18663"/>
                    <a:pt x="8618" y="18661"/>
                    <a:pt x="8677" y="18572"/>
                  </a:cubicBezTo>
                  <a:cubicBezTo>
                    <a:pt x="8747" y="18572"/>
                    <a:pt x="8635" y="18459"/>
                    <a:pt x="8635" y="18530"/>
                  </a:cubicBezTo>
                  <a:cubicBezTo>
                    <a:pt x="8618" y="18530"/>
                    <a:pt x="8618" y="18575"/>
                    <a:pt x="8578" y="18586"/>
                  </a:cubicBezTo>
                  <a:cubicBezTo>
                    <a:pt x="8565" y="18552"/>
                    <a:pt x="8582" y="18516"/>
                    <a:pt x="8564" y="18516"/>
                  </a:cubicBezTo>
                  <a:cubicBezTo>
                    <a:pt x="8564" y="18436"/>
                    <a:pt x="8606" y="18359"/>
                    <a:pt x="8606" y="18275"/>
                  </a:cubicBezTo>
                  <a:cubicBezTo>
                    <a:pt x="8633" y="18275"/>
                    <a:pt x="8668" y="18173"/>
                    <a:pt x="8706" y="18147"/>
                  </a:cubicBezTo>
                  <a:cubicBezTo>
                    <a:pt x="8784" y="18056"/>
                    <a:pt x="8862" y="18045"/>
                    <a:pt x="8862" y="17920"/>
                  </a:cubicBezTo>
                  <a:cubicBezTo>
                    <a:pt x="8879" y="17920"/>
                    <a:pt x="8837" y="17779"/>
                    <a:pt x="8805" y="17779"/>
                  </a:cubicBezTo>
                  <a:cubicBezTo>
                    <a:pt x="8888" y="17707"/>
                    <a:pt x="8989" y="17837"/>
                    <a:pt x="8989" y="17693"/>
                  </a:cubicBezTo>
                  <a:cubicBezTo>
                    <a:pt x="9015" y="17693"/>
                    <a:pt x="9032" y="17605"/>
                    <a:pt x="9032" y="17580"/>
                  </a:cubicBezTo>
                  <a:cubicBezTo>
                    <a:pt x="9152" y="17500"/>
                    <a:pt x="9130" y="17481"/>
                    <a:pt x="9315" y="17481"/>
                  </a:cubicBezTo>
                  <a:cubicBezTo>
                    <a:pt x="9338" y="17435"/>
                    <a:pt x="9473" y="17380"/>
                    <a:pt x="9528" y="17382"/>
                  </a:cubicBezTo>
                  <a:cubicBezTo>
                    <a:pt x="9528" y="17362"/>
                    <a:pt x="9545" y="17169"/>
                    <a:pt x="9528" y="17169"/>
                  </a:cubicBezTo>
                  <a:cubicBezTo>
                    <a:pt x="9528" y="17065"/>
                    <a:pt x="9712" y="17054"/>
                    <a:pt x="9712" y="17013"/>
                  </a:cubicBezTo>
                  <a:cubicBezTo>
                    <a:pt x="9812" y="16942"/>
                    <a:pt x="9843" y="16857"/>
                    <a:pt x="9849" y="16740"/>
                  </a:cubicBezTo>
                  <a:cubicBezTo>
                    <a:pt x="9854" y="16645"/>
                    <a:pt x="9994" y="16531"/>
                    <a:pt x="10073" y="16531"/>
                  </a:cubicBezTo>
                  <a:cubicBezTo>
                    <a:pt x="10199" y="16531"/>
                    <a:pt x="10115" y="16475"/>
                    <a:pt x="10194" y="16475"/>
                  </a:cubicBezTo>
                  <a:cubicBezTo>
                    <a:pt x="10171" y="16407"/>
                    <a:pt x="10224" y="16412"/>
                    <a:pt x="10260" y="16368"/>
                  </a:cubicBezTo>
                  <a:cubicBezTo>
                    <a:pt x="10314" y="16301"/>
                    <a:pt x="10296" y="16065"/>
                    <a:pt x="10307" y="15964"/>
                  </a:cubicBezTo>
                  <a:cubicBezTo>
                    <a:pt x="10281" y="15964"/>
                    <a:pt x="10425" y="15828"/>
                    <a:pt x="10435" y="15808"/>
                  </a:cubicBezTo>
                  <a:cubicBezTo>
                    <a:pt x="10502" y="15808"/>
                    <a:pt x="10552" y="15752"/>
                    <a:pt x="10619" y="15752"/>
                  </a:cubicBezTo>
                  <a:cubicBezTo>
                    <a:pt x="10655" y="15681"/>
                    <a:pt x="10888" y="15575"/>
                    <a:pt x="10974" y="15511"/>
                  </a:cubicBezTo>
                  <a:cubicBezTo>
                    <a:pt x="11011" y="15360"/>
                    <a:pt x="11115" y="15330"/>
                    <a:pt x="11115" y="15170"/>
                  </a:cubicBezTo>
                  <a:cubicBezTo>
                    <a:pt x="11157" y="15170"/>
                    <a:pt x="11200" y="14858"/>
                    <a:pt x="11200" y="14802"/>
                  </a:cubicBezTo>
                  <a:cubicBezTo>
                    <a:pt x="11208" y="14802"/>
                    <a:pt x="11215" y="14518"/>
                    <a:pt x="11215" y="14490"/>
                  </a:cubicBezTo>
                  <a:cubicBezTo>
                    <a:pt x="11221" y="14490"/>
                    <a:pt x="11427" y="14261"/>
                    <a:pt x="11427" y="14234"/>
                  </a:cubicBezTo>
                  <a:cubicBezTo>
                    <a:pt x="11617" y="14093"/>
                    <a:pt x="11588" y="13676"/>
                    <a:pt x="11405" y="13514"/>
                  </a:cubicBezTo>
                  <a:cubicBezTo>
                    <a:pt x="11299" y="13420"/>
                    <a:pt x="11232" y="13367"/>
                    <a:pt x="11073" y="13313"/>
                  </a:cubicBezTo>
                  <a:cubicBezTo>
                    <a:pt x="11048" y="13388"/>
                    <a:pt x="10982" y="13340"/>
                    <a:pt x="10915" y="13339"/>
                  </a:cubicBezTo>
                  <a:cubicBezTo>
                    <a:pt x="10800" y="13335"/>
                    <a:pt x="10788" y="13413"/>
                    <a:pt x="10676" y="13413"/>
                  </a:cubicBezTo>
                  <a:cubicBezTo>
                    <a:pt x="10690" y="13345"/>
                    <a:pt x="10725" y="13144"/>
                    <a:pt x="10591" y="13130"/>
                  </a:cubicBezTo>
                  <a:cubicBezTo>
                    <a:pt x="10591" y="13265"/>
                    <a:pt x="10455" y="13200"/>
                    <a:pt x="10492" y="13115"/>
                  </a:cubicBezTo>
                  <a:cubicBezTo>
                    <a:pt x="10428" y="13115"/>
                    <a:pt x="10369" y="13016"/>
                    <a:pt x="10280" y="13002"/>
                  </a:cubicBezTo>
                  <a:cubicBezTo>
                    <a:pt x="10280" y="13147"/>
                    <a:pt x="10062" y="13030"/>
                    <a:pt x="10123" y="13030"/>
                  </a:cubicBezTo>
                  <a:cubicBezTo>
                    <a:pt x="10123" y="13012"/>
                    <a:pt x="10087" y="12817"/>
                    <a:pt x="10138" y="12817"/>
                  </a:cubicBezTo>
                  <a:cubicBezTo>
                    <a:pt x="10121" y="12734"/>
                    <a:pt x="10101" y="12590"/>
                    <a:pt x="10038" y="12548"/>
                  </a:cubicBezTo>
                  <a:cubicBezTo>
                    <a:pt x="9983" y="12431"/>
                    <a:pt x="10070" y="12473"/>
                    <a:pt x="9939" y="12364"/>
                  </a:cubicBezTo>
                  <a:cubicBezTo>
                    <a:pt x="9917" y="12318"/>
                    <a:pt x="9905" y="12353"/>
                    <a:pt x="9883" y="12308"/>
                  </a:cubicBezTo>
                  <a:cubicBezTo>
                    <a:pt x="9839" y="12308"/>
                    <a:pt x="9753" y="12192"/>
                    <a:pt x="9727" y="12293"/>
                  </a:cubicBezTo>
                  <a:cubicBezTo>
                    <a:pt x="9644" y="12287"/>
                    <a:pt x="9572" y="12248"/>
                    <a:pt x="9495" y="12224"/>
                  </a:cubicBezTo>
                  <a:cubicBezTo>
                    <a:pt x="9355" y="12182"/>
                    <a:pt x="9478" y="12169"/>
                    <a:pt x="9386" y="12123"/>
                  </a:cubicBezTo>
                  <a:cubicBezTo>
                    <a:pt x="9386" y="12082"/>
                    <a:pt x="9259" y="12071"/>
                    <a:pt x="9259" y="12010"/>
                  </a:cubicBezTo>
                  <a:cubicBezTo>
                    <a:pt x="9233" y="11942"/>
                    <a:pt x="9182" y="11935"/>
                    <a:pt x="9174" y="11911"/>
                  </a:cubicBezTo>
                  <a:cubicBezTo>
                    <a:pt x="9161" y="11914"/>
                    <a:pt x="9152" y="11909"/>
                    <a:pt x="9145" y="11897"/>
                  </a:cubicBezTo>
                  <a:cubicBezTo>
                    <a:pt x="9117" y="11898"/>
                    <a:pt x="9123" y="11842"/>
                    <a:pt x="9059" y="11842"/>
                  </a:cubicBezTo>
                  <a:cubicBezTo>
                    <a:pt x="9053" y="11822"/>
                    <a:pt x="8992" y="11772"/>
                    <a:pt x="8975" y="11783"/>
                  </a:cubicBezTo>
                  <a:cubicBezTo>
                    <a:pt x="8909" y="11829"/>
                    <a:pt x="8732" y="11807"/>
                    <a:pt x="8655" y="11802"/>
                  </a:cubicBezTo>
                  <a:cubicBezTo>
                    <a:pt x="8463" y="11788"/>
                    <a:pt x="8497" y="11569"/>
                    <a:pt x="8395" y="11556"/>
                  </a:cubicBezTo>
                  <a:cubicBezTo>
                    <a:pt x="8327" y="11603"/>
                    <a:pt x="8249" y="11646"/>
                    <a:pt x="8172" y="11647"/>
                  </a:cubicBezTo>
                  <a:cubicBezTo>
                    <a:pt x="8154" y="11620"/>
                    <a:pt x="8151" y="11627"/>
                    <a:pt x="8111" y="11603"/>
                  </a:cubicBezTo>
                  <a:cubicBezTo>
                    <a:pt x="8101" y="11603"/>
                    <a:pt x="8049" y="11633"/>
                    <a:pt x="8035" y="11643"/>
                  </a:cubicBezTo>
                  <a:cubicBezTo>
                    <a:pt x="7988" y="11672"/>
                    <a:pt x="7943" y="11762"/>
                    <a:pt x="7885" y="11730"/>
                  </a:cubicBezTo>
                  <a:cubicBezTo>
                    <a:pt x="7858" y="11700"/>
                    <a:pt x="7838" y="11708"/>
                    <a:pt x="7827" y="11755"/>
                  </a:cubicBezTo>
                  <a:cubicBezTo>
                    <a:pt x="7708" y="11755"/>
                    <a:pt x="7887" y="12038"/>
                    <a:pt x="7601" y="12038"/>
                  </a:cubicBezTo>
                  <a:cubicBezTo>
                    <a:pt x="7612" y="11938"/>
                    <a:pt x="7602" y="11840"/>
                    <a:pt x="7459" y="11840"/>
                  </a:cubicBezTo>
                  <a:cubicBezTo>
                    <a:pt x="7459" y="11962"/>
                    <a:pt x="7255" y="11938"/>
                    <a:pt x="7161" y="11925"/>
                  </a:cubicBezTo>
                  <a:cubicBezTo>
                    <a:pt x="7185" y="11831"/>
                    <a:pt x="7139" y="11763"/>
                    <a:pt x="7062" y="11712"/>
                  </a:cubicBezTo>
                  <a:cubicBezTo>
                    <a:pt x="7062" y="11639"/>
                    <a:pt x="7006" y="11546"/>
                    <a:pt x="7006" y="11429"/>
                  </a:cubicBezTo>
                  <a:cubicBezTo>
                    <a:pt x="6906" y="11429"/>
                    <a:pt x="7056" y="11117"/>
                    <a:pt x="6892" y="11117"/>
                  </a:cubicBezTo>
                  <a:cubicBezTo>
                    <a:pt x="6902" y="11134"/>
                    <a:pt x="6907" y="11153"/>
                    <a:pt x="6906" y="11174"/>
                  </a:cubicBezTo>
                  <a:cubicBezTo>
                    <a:pt x="6793" y="11174"/>
                    <a:pt x="6679" y="11194"/>
                    <a:pt x="6566" y="11174"/>
                  </a:cubicBezTo>
                  <a:cubicBezTo>
                    <a:pt x="6594" y="11071"/>
                    <a:pt x="6506" y="11060"/>
                    <a:pt x="6533" y="10951"/>
                  </a:cubicBezTo>
                  <a:cubicBezTo>
                    <a:pt x="6554" y="10862"/>
                    <a:pt x="6590" y="10783"/>
                    <a:pt x="6609" y="10692"/>
                  </a:cubicBezTo>
                  <a:cubicBezTo>
                    <a:pt x="6651" y="10692"/>
                    <a:pt x="6645" y="10564"/>
                    <a:pt x="6722" y="10564"/>
                  </a:cubicBezTo>
                  <a:cubicBezTo>
                    <a:pt x="6800" y="10519"/>
                    <a:pt x="6694" y="10393"/>
                    <a:pt x="6694" y="10508"/>
                  </a:cubicBezTo>
                  <a:cubicBezTo>
                    <a:pt x="6694" y="10508"/>
                    <a:pt x="6553" y="10558"/>
                    <a:pt x="6537" y="10564"/>
                  </a:cubicBezTo>
                  <a:cubicBezTo>
                    <a:pt x="6537" y="10573"/>
                    <a:pt x="6396" y="10708"/>
                    <a:pt x="6396" y="10607"/>
                  </a:cubicBezTo>
                  <a:cubicBezTo>
                    <a:pt x="6324" y="10635"/>
                    <a:pt x="6214" y="10778"/>
                    <a:pt x="6325" y="10805"/>
                  </a:cubicBezTo>
                  <a:cubicBezTo>
                    <a:pt x="6313" y="10864"/>
                    <a:pt x="6226" y="10910"/>
                    <a:pt x="6226" y="10919"/>
                  </a:cubicBezTo>
                  <a:cubicBezTo>
                    <a:pt x="6065" y="10920"/>
                    <a:pt x="6123" y="10908"/>
                    <a:pt x="6113" y="10833"/>
                  </a:cubicBezTo>
                  <a:cubicBezTo>
                    <a:pt x="6019" y="10833"/>
                    <a:pt x="5911" y="10621"/>
                    <a:pt x="5815" y="10621"/>
                  </a:cubicBezTo>
                  <a:cubicBezTo>
                    <a:pt x="5815" y="10530"/>
                    <a:pt x="5716" y="10443"/>
                    <a:pt x="5716" y="10323"/>
                  </a:cubicBezTo>
                  <a:cubicBezTo>
                    <a:pt x="5692" y="10323"/>
                    <a:pt x="5692" y="9898"/>
                    <a:pt x="5716" y="9898"/>
                  </a:cubicBezTo>
                  <a:cubicBezTo>
                    <a:pt x="5716" y="9682"/>
                    <a:pt x="5867" y="9502"/>
                    <a:pt x="6084" y="9480"/>
                  </a:cubicBezTo>
                  <a:cubicBezTo>
                    <a:pt x="6220" y="9466"/>
                    <a:pt x="6205" y="9562"/>
                    <a:pt x="6328" y="9580"/>
                  </a:cubicBezTo>
                  <a:cubicBezTo>
                    <a:pt x="6399" y="9590"/>
                    <a:pt x="6440" y="9558"/>
                    <a:pt x="6509" y="9530"/>
                  </a:cubicBezTo>
                  <a:cubicBezTo>
                    <a:pt x="6505" y="9471"/>
                    <a:pt x="6466" y="9455"/>
                    <a:pt x="6453" y="9402"/>
                  </a:cubicBezTo>
                  <a:cubicBezTo>
                    <a:pt x="6537" y="9402"/>
                    <a:pt x="6772" y="9417"/>
                    <a:pt x="6807" y="9487"/>
                  </a:cubicBezTo>
                  <a:cubicBezTo>
                    <a:pt x="6888" y="9521"/>
                    <a:pt x="6992" y="9430"/>
                    <a:pt x="7048" y="9509"/>
                  </a:cubicBezTo>
                  <a:cubicBezTo>
                    <a:pt x="7090" y="9567"/>
                    <a:pt x="7161" y="9754"/>
                    <a:pt x="7161" y="9813"/>
                  </a:cubicBezTo>
                  <a:cubicBezTo>
                    <a:pt x="7144" y="9813"/>
                    <a:pt x="7238" y="9954"/>
                    <a:pt x="7247" y="9969"/>
                  </a:cubicBezTo>
                  <a:cubicBezTo>
                    <a:pt x="7380" y="9967"/>
                    <a:pt x="7347" y="9863"/>
                    <a:pt x="7326" y="9763"/>
                  </a:cubicBezTo>
                  <a:cubicBezTo>
                    <a:pt x="7309" y="9681"/>
                    <a:pt x="7288" y="9431"/>
                    <a:pt x="7232" y="9374"/>
                  </a:cubicBezTo>
                  <a:cubicBezTo>
                    <a:pt x="7232" y="9134"/>
                    <a:pt x="7396" y="9159"/>
                    <a:pt x="7488" y="8977"/>
                  </a:cubicBezTo>
                  <a:cubicBezTo>
                    <a:pt x="7637" y="8977"/>
                    <a:pt x="7669" y="8737"/>
                    <a:pt x="7757" y="8679"/>
                  </a:cubicBezTo>
                  <a:cubicBezTo>
                    <a:pt x="7757" y="8649"/>
                    <a:pt x="7814" y="8459"/>
                    <a:pt x="7827" y="8452"/>
                  </a:cubicBezTo>
                  <a:cubicBezTo>
                    <a:pt x="7847" y="8338"/>
                    <a:pt x="7896" y="8341"/>
                    <a:pt x="7941" y="8268"/>
                  </a:cubicBezTo>
                  <a:cubicBezTo>
                    <a:pt x="7924" y="8268"/>
                    <a:pt x="8125" y="8118"/>
                    <a:pt x="8125" y="8141"/>
                  </a:cubicBezTo>
                  <a:cubicBezTo>
                    <a:pt x="8201" y="8090"/>
                    <a:pt x="8267" y="7931"/>
                    <a:pt x="8295" y="7843"/>
                  </a:cubicBezTo>
                  <a:cubicBezTo>
                    <a:pt x="8334" y="7843"/>
                    <a:pt x="8420" y="7763"/>
                    <a:pt x="8437" y="7730"/>
                  </a:cubicBezTo>
                  <a:cubicBezTo>
                    <a:pt x="8537" y="7730"/>
                    <a:pt x="8597" y="7673"/>
                    <a:pt x="8721" y="7673"/>
                  </a:cubicBezTo>
                  <a:cubicBezTo>
                    <a:pt x="8701" y="7713"/>
                    <a:pt x="8721" y="7704"/>
                    <a:pt x="8735" y="7772"/>
                  </a:cubicBezTo>
                  <a:cubicBezTo>
                    <a:pt x="8739" y="7771"/>
                    <a:pt x="8657" y="7790"/>
                    <a:pt x="8648" y="7769"/>
                  </a:cubicBezTo>
                  <a:cubicBezTo>
                    <a:pt x="8633" y="7825"/>
                    <a:pt x="8520" y="7840"/>
                    <a:pt x="8749" y="7814"/>
                  </a:cubicBezTo>
                  <a:cubicBezTo>
                    <a:pt x="8763" y="7784"/>
                    <a:pt x="8838" y="7757"/>
                    <a:pt x="8877" y="7744"/>
                  </a:cubicBezTo>
                  <a:cubicBezTo>
                    <a:pt x="8877" y="7671"/>
                    <a:pt x="8983" y="7722"/>
                    <a:pt x="9004" y="7658"/>
                  </a:cubicBezTo>
                  <a:cubicBezTo>
                    <a:pt x="8921" y="7654"/>
                    <a:pt x="8856" y="7622"/>
                    <a:pt x="8800" y="7530"/>
                  </a:cubicBezTo>
                  <a:cubicBezTo>
                    <a:pt x="8741" y="7435"/>
                    <a:pt x="8618" y="7304"/>
                    <a:pt x="8820" y="7304"/>
                  </a:cubicBezTo>
                  <a:cubicBezTo>
                    <a:pt x="8820" y="7275"/>
                    <a:pt x="8792" y="7291"/>
                    <a:pt x="8792" y="7262"/>
                  </a:cubicBezTo>
                  <a:cubicBezTo>
                    <a:pt x="8687" y="7291"/>
                    <a:pt x="8665" y="7361"/>
                    <a:pt x="8550" y="7361"/>
                  </a:cubicBezTo>
                  <a:cubicBezTo>
                    <a:pt x="8409" y="7408"/>
                    <a:pt x="8340" y="7547"/>
                    <a:pt x="8181" y="7545"/>
                  </a:cubicBezTo>
                  <a:cubicBezTo>
                    <a:pt x="8195" y="7402"/>
                    <a:pt x="8447" y="7114"/>
                    <a:pt x="8577" y="7072"/>
                  </a:cubicBezTo>
                  <a:cubicBezTo>
                    <a:pt x="8825" y="6993"/>
                    <a:pt x="9234" y="7212"/>
                    <a:pt x="9302" y="6907"/>
                  </a:cubicBezTo>
                  <a:cubicBezTo>
                    <a:pt x="9351" y="6913"/>
                    <a:pt x="9570" y="6991"/>
                    <a:pt x="9570" y="6893"/>
                  </a:cubicBezTo>
                  <a:cubicBezTo>
                    <a:pt x="9623" y="6893"/>
                    <a:pt x="9526" y="6794"/>
                    <a:pt x="9627" y="6794"/>
                  </a:cubicBezTo>
                  <a:cubicBezTo>
                    <a:pt x="9613" y="6724"/>
                    <a:pt x="9497" y="6638"/>
                    <a:pt x="9458" y="6638"/>
                  </a:cubicBezTo>
                  <a:cubicBezTo>
                    <a:pt x="9458" y="6482"/>
                    <a:pt x="9373" y="6652"/>
                    <a:pt x="9329" y="6652"/>
                  </a:cubicBezTo>
                  <a:cubicBezTo>
                    <a:pt x="9329" y="6550"/>
                    <a:pt x="9293" y="6559"/>
                    <a:pt x="9259" y="6524"/>
                  </a:cubicBezTo>
                  <a:cubicBezTo>
                    <a:pt x="9259" y="6449"/>
                    <a:pt x="9097" y="6334"/>
                    <a:pt x="9046" y="6255"/>
                  </a:cubicBezTo>
                  <a:cubicBezTo>
                    <a:pt x="8977" y="6255"/>
                    <a:pt x="8877" y="5906"/>
                    <a:pt x="8819" y="5943"/>
                  </a:cubicBezTo>
                  <a:cubicBezTo>
                    <a:pt x="8819" y="6029"/>
                    <a:pt x="8755" y="6142"/>
                    <a:pt x="8663" y="6142"/>
                  </a:cubicBezTo>
                  <a:cubicBezTo>
                    <a:pt x="8663" y="6199"/>
                    <a:pt x="8520" y="6173"/>
                    <a:pt x="8493" y="6170"/>
                  </a:cubicBezTo>
                  <a:cubicBezTo>
                    <a:pt x="8493" y="6087"/>
                    <a:pt x="8522" y="6159"/>
                    <a:pt x="8522" y="6113"/>
                  </a:cubicBezTo>
                  <a:cubicBezTo>
                    <a:pt x="8474" y="6113"/>
                    <a:pt x="8479" y="6053"/>
                    <a:pt x="8479" y="6043"/>
                  </a:cubicBezTo>
                  <a:cubicBezTo>
                    <a:pt x="8452" y="6043"/>
                    <a:pt x="8238" y="5833"/>
                    <a:pt x="8238" y="5788"/>
                  </a:cubicBezTo>
                  <a:cubicBezTo>
                    <a:pt x="8048" y="5851"/>
                    <a:pt x="8194" y="5771"/>
                    <a:pt x="8011" y="5688"/>
                  </a:cubicBezTo>
                  <a:cubicBezTo>
                    <a:pt x="7947" y="5856"/>
                    <a:pt x="7766" y="5717"/>
                    <a:pt x="7657" y="5717"/>
                  </a:cubicBezTo>
                  <a:cubicBezTo>
                    <a:pt x="7657" y="5740"/>
                    <a:pt x="7564" y="5704"/>
                    <a:pt x="7529" y="5717"/>
                  </a:cubicBezTo>
                  <a:cubicBezTo>
                    <a:pt x="7530" y="5816"/>
                    <a:pt x="7612" y="6029"/>
                    <a:pt x="7501" y="6057"/>
                  </a:cubicBezTo>
                  <a:cubicBezTo>
                    <a:pt x="7522" y="6132"/>
                    <a:pt x="7574" y="6082"/>
                    <a:pt x="7616" y="6132"/>
                  </a:cubicBezTo>
                  <a:cubicBezTo>
                    <a:pt x="7681" y="6210"/>
                    <a:pt x="7655" y="6350"/>
                    <a:pt x="7614" y="6440"/>
                  </a:cubicBezTo>
                  <a:cubicBezTo>
                    <a:pt x="7778" y="6503"/>
                    <a:pt x="7487" y="6634"/>
                    <a:pt x="7487" y="6553"/>
                  </a:cubicBezTo>
                  <a:cubicBezTo>
                    <a:pt x="7397" y="6578"/>
                    <a:pt x="7383" y="6692"/>
                    <a:pt x="7472" y="6751"/>
                  </a:cubicBezTo>
                  <a:cubicBezTo>
                    <a:pt x="7472" y="6809"/>
                    <a:pt x="7443" y="6908"/>
                    <a:pt x="7529" y="6908"/>
                  </a:cubicBezTo>
                  <a:cubicBezTo>
                    <a:pt x="7505" y="7002"/>
                    <a:pt x="7363" y="7012"/>
                    <a:pt x="7274" y="6979"/>
                  </a:cubicBezTo>
                  <a:cubicBezTo>
                    <a:pt x="7265" y="6950"/>
                    <a:pt x="7274" y="6940"/>
                    <a:pt x="7302" y="6950"/>
                  </a:cubicBezTo>
                  <a:cubicBezTo>
                    <a:pt x="7288" y="6896"/>
                    <a:pt x="7220" y="6737"/>
                    <a:pt x="7245" y="6737"/>
                  </a:cubicBezTo>
                  <a:cubicBezTo>
                    <a:pt x="7227" y="6683"/>
                    <a:pt x="7047" y="6397"/>
                    <a:pt x="7047" y="6553"/>
                  </a:cubicBezTo>
                  <a:cubicBezTo>
                    <a:pt x="6945" y="6553"/>
                    <a:pt x="6835" y="6575"/>
                    <a:pt x="6835" y="6453"/>
                  </a:cubicBezTo>
                  <a:cubicBezTo>
                    <a:pt x="6797" y="6441"/>
                    <a:pt x="6737" y="6413"/>
                    <a:pt x="6721" y="6383"/>
                  </a:cubicBezTo>
                  <a:cubicBezTo>
                    <a:pt x="6535" y="6356"/>
                    <a:pt x="6460" y="6335"/>
                    <a:pt x="6253" y="6298"/>
                  </a:cubicBezTo>
                  <a:cubicBezTo>
                    <a:pt x="6262" y="6212"/>
                    <a:pt x="6076" y="6055"/>
                    <a:pt x="5984" y="6000"/>
                  </a:cubicBezTo>
                  <a:cubicBezTo>
                    <a:pt x="5984" y="5789"/>
                    <a:pt x="5924" y="5594"/>
                    <a:pt x="6154" y="5561"/>
                  </a:cubicBezTo>
                  <a:cubicBezTo>
                    <a:pt x="6154" y="5593"/>
                    <a:pt x="6359" y="5498"/>
                    <a:pt x="6381" y="5490"/>
                  </a:cubicBezTo>
                  <a:cubicBezTo>
                    <a:pt x="6439" y="5373"/>
                    <a:pt x="6554" y="5554"/>
                    <a:pt x="6603" y="5380"/>
                  </a:cubicBezTo>
                  <a:cubicBezTo>
                    <a:pt x="6633" y="5275"/>
                    <a:pt x="6758" y="5210"/>
                    <a:pt x="6863" y="5249"/>
                  </a:cubicBezTo>
                  <a:cubicBezTo>
                    <a:pt x="6845" y="5381"/>
                    <a:pt x="6807" y="5518"/>
                    <a:pt x="6693" y="5518"/>
                  </a:cubicBezTo>
                  <a:cubicBezTo>
                    <a:pt x="6775" y="5588"/>
                    <a:pt x="6998" y="5490"/>
                    <a:pt x="7089" y="5490"/>
                  </a:cubicBezTo>
                  <a:cubicBezTo>
                    <a:pt x="7089" y="5499"/>
                    <a:pt x="7235" y="5518"/>
                    <a:pt x="7274" y="5518"/>
                  </a:cubicBezTo>
                  <a:cubicBezTo>
                    <a:pt x="7210" y="5433"/>
                    <a:pt x="6803" y="5361"/>
                    <a:pt x="6990" y="5221"/>
                  </a:cubicBezTo>
                  <a:cubicBezTo>
                    <a:pt x="6990" y="5181"/>
                    <a:pt x="7154" y="5180"/>
                    <a:pt x="7176" y="5093"/>
                  </a:cubicBezTo>
                  <a:cubicBezTo>
                    <a:pt x="7193" y="5025"/>
                    <a:pt x="7212" y="4832"/>
                    <a:pt x="7175" y="4819"/>
                  </a:cubicBezTo>
                  <a:cubicBezTo>
                    <a:pt x="7120" y="4800"/>
                    <a:pt x="7064" y="4827"/>
                    <a:pt x="6976" y="4810"/>
                  </a:cubicBezTo>
                  <a:cubicBezTo>
                    <a:pt x="6976" y="4780"/>
                    <a:pt x="6975" y="4753"/>
                    <a:pt x="6947" y="4753"/>
                  </a:cubicBezTo>
                  <a:cubicBezTo>
                    <a:pt x="6947" y="4841"/>
                    <a:pt x="6868" y="4758"/>
                    <a:pt x="6806" y="4781"/>
                  </a:cubicBezTo>
                  <a:cubicBezTo>
                    <a:pt x="6806" y="4803"/>
                    <a:pt x="6859" y="4867"/>
                    <a:pt x="6820" y="4867"/>
                  </a:cubicBezTo>
                  <a:cubicBezTo>
                    <a:pt x="6820" y="4998"/>
                    <a:pt x="6805" y="5126"/>
                    <a:pt x="6636" y="5150"/>
                  </a:cubicBezTo>
                  <a:cubicBezTo>
                    <a:pt x="6634" y="5058"/>
                    <a:pt x="6587" y="4883"/>
                    <a:pt x="6494" y="4852"/>
                  </a:cubicBezTo>
                  <a:cubicBezTo>
                    <a:pt x="6494" y="5125"/>
                    <a:pt x="6233" y="4739"/>
                    <a:pt x="6182" y="4696"/>
                  </a:cubicBezTo>
                  <a:cubicBezTo>
                    <a:pt x="6162" y="4615"/>
                    <a:pt x="6104" y="4580"/>
                    <a:pt x="6040" y="4555"/>
                  </a:cubicBezTo>
                  <a:cubicBezTo>
                    <a:pt x="5997" y="4665"/>
                    <a:pt x="5921" y="4566"/>
                    <a:pt x="5855" y="4681"/>
                  </a:cubicBezTo>
                  <a:cubicBezTo>
                    <a:pt x="5801" y="4775"/>
                    <a:pt x="5861" y="4763"/>
                    <a:pt x="5799" y="4866"/>
                  </a:cubicBezTo>
                  <a:cubicBezTo>
                    <a:pt x="5719" y="4866"/>
                    <a:pt x="5523" y="4812"/>
                    <a:pt x="5516" y="4895"/>
                  </a:cubicBezTo>
                  <a:cubicBezTo>
                    <a:pt x="5600" y="4897"/>
                    <a:pt x="5635" y="4916"/>
                    <a:pt x="5615" y="4994"/>
                  </a:cubicBezTo>
                  <a:cubicBezTo>
                    <a:pt x="5753" y="4994"/>
                    <a:pt x="5558" y="5081"/>
                    <a:pt x="5558" y="5093"/>
                  </a:cubicBezTo>
                  <a:cubicBezTo>
                    <a:pt x="5479" y="5093"/>
                    <a:pt x="5425" y="5125"/>
                    <a:pt x="5332" y="5110"/>
                  </a:cubicBezTo>
                  <a:cubicBezTo>
                    <a:pt x="5217" y="5092"/>
                    <a:pt x="5097" y="5071"/>
                    <a:pt x="4988" y="5035"/>
                  </a:cubicBezTo>
                  <a:cubicBezTo>
                    <a:pt x="4894" y="5003"/>
                    <a:pt x="4911" y="4952"/>
                    <a:pt x="4878" y="4952"/>
                  </a:cubicBezTo>
                  <a:cubicBezTo>
                    <a:pt x="4752" y="4742"/>
                    <a:pt x="5063" y="4867"/>
                    <a:pt x="5063" y="4881"/>
                  </a:cubicBezTo>
                  <a:cubicBezTo>
                    <a:pt x="5166" y="4881"/>
                    <a:pt x="5288" y="5015"/>
                    <a:pt x="5261" y="4796"/>
                  </a:cubicBezTo>
                  <a:cubicBezTo>
                    <a:pt x="5298" y="4805"/>
                    <a:pt x="5336" y="4810"/>
                    <a:pt x="5374" y="4810"/>
                  </a:cubicBezTo>
                  <a:cubicBezTo>
                    <a:pt x="5350" y="4712"/>
                    <a:pt x="5239" y="4762"/>
                    <a:pt x="5162" y="4767"/>
                  </a:cubicBezTo>
                  <a:cubicBezTo>
                    <a:pt x="5163" y="4707"/>
                    <a:pt x="5079" y="4569"/>
                    <a:pt x="5063" y="4569"/>
                  </a:cubicBezTo>
                  <a:cubicBezTo>
                    <a:pt x="5028" y="4464"/>
                    <a:pt x="5048" y="4459"/>
                    <a:pt x="5048" y="4370"/>
                  </a:cubicBezTo>
                  <a:cubicBezTo>
                    <a:pt x="5024" y="4377"/>
                    <a:pt x="4882" y="4473"/>
                    <a:pt x="4869" y="4443"/>
                  </a:cubicBezTo>
                  <a:cubicBezTo>
                    <a:pt x="6424" y="2990"/>
                    <a:pt x="8510" y="2099"/>
                    <a:pt x="10800" y="2099"/>
                  </a:cubicBezTo>
                  <a:cubicBezTo>
                    <a:pt x="13466" y="2099"/>
                    <a:pt x="15854" y="3307"/>
                    <a:pt x="17450" y="5201"/>
                  </a:cubicBezTo>
                  <a:cubicBezTo>
                    <a:pt x="17399" y="5342"/>
                    <a:pt x="17273" y="5227"/>
                    <a:pt x="17214" y="5335"/>
                  </a:cubicBezTo>
                  <a:cubicBezTo>
                    <a:pt x="17198" y="5335"/>
                    <a:pt x="17155" y="5462"/>
                    <a:pt x="17242" y="5462"/>
                  </a:cubicBezTo>
                  <a:cubicBezTo>
                    <a:pt x="17214" y="5576"/>
                    <a:pt x="17100" y="5560"/>
                    <a:pt x="17100" y="5462"/>
                  </a:cubicBezTo>
                  <a:cubicBezTo>
                    <a:pt x="17021" y="5462"/>
                    <a:pt x="16975" y="5549"/>
                    <a:pt x="16860" y="5547"/>
                  </a:cubicBezTo>
                  <a:cubicBezTo>
                    <a:pt x="16874" y="5475"/>
                    <a:pt x="16729" y="5264"/>
                    <a:pt x="16647" y="5264"/>
                  </a:cubicBezTo>
                  <a:cubicBezTo>
                    <a:pt x="16673" y="5212"/>
                    <a:pt x="16647" y="5259"/>
                    <a:pt x="16647" y="5207"/>
                  </a:cubicBezTo>
                  <a:cubicBezTo>
                    <a:pt x="16883" y="5207"/>
                    <a:pt x="17132" y="5165"/>
                    <a:pt x="17313" y="5165"/>
                  </a:cubicBezTo>
                  <a:cubicBezTo>
                    <a:pt x="17313" y="5035"/>
                    <a:pt x="16928" y="4871"/>
                    <a:pt x="16834" y="4921"/>
                  </a:cubicBezTo>
                  <a:cubicBezTo>
                    <a:pt x="16779" y="4951"/>
                    <a:pt x="16610" y="4867"/>
                    <a:pt x="16534" y="4867"/>
                  </a:cubicBezTo>
                  <a:cubicBezTo>
                    <a:pt x="16534" y="4811"/>
                    <a:pt x="16056" y="4812"/>
                    <a:pt x="15981" y="4810"/>
                  </a:cubicBezTo>
                  <a:cubicBezTo>
                    <a:pt x="15981" y="4715"/>
                    <a:pt x="15220" y="4925"/>
                    <a:pt x="15151" y="4930"/>
                  </a:cubicBezTo>
                  <a:cubicBezTo>
                    <a:pt x="14989" y="4943"/>
                    <a:pt x="14920" y="5039"/>
                    <a:pt x="14790" y="5150"/>
                  </a:cubicBezTo>
                  <a:cubicBezTo>
                    <a:pt x="14790" y="5149"/>
                    <a:pt x="14400" y="5476"/>
                    <a:pt x="14592" y="5476"/>
                  </a:cubicBezTo>
                  <a:cubicBezTo>
                    <a:pt x="14567" y="5700"/>
                    <a:pt x="13982" y="5675"/>
                    <a:pt x="13982" y="5817"/>
                  </a:cubicBezTo>
                  <a:cubicBezTo>
                    <a:pt x="13955" y="5824"/>
                    <a:pt x="13783" y="5780"/>
                    <a:pt x="13868" y="5929"/>
                  </a:cubicBezTo>
                  <a:cubicBezTo>
                    <a:pt x="13854" y="5929"/>
                    <a:pt x="14001" y="6095"/>
                    <a:pt x="14011" y="6114"/>
                  </a:cubicBezTo>
                  <a:cubicBezTo>
                    <a:pt x="14133" y="6114"/>
                    <a:pt x="14238" y="6170"/>
                    <a:pt x="14393" y="6170"/>
                  </a:cubicBezTo>
                  <a:cubicBezTo>
                    <a:pt x="14410" y="6137"/>
                    <a:pt x="14478" y="6120"/>
                    <a:pt x="14521" y="6114"/>
                  </a:cubicBezTo>
                  <a:cubicBezTo>
                    <a:pt x="14528" y="6201"/>
                    <a:pt x="14597" y="6383"/>
                    <a:pt x="14649" y="6383"/>
                  </a:cubicBezTo>
                  <a:cubicBezTo>
                    <a:pt x="14649" y="6464"/>
                    <a:pt x="14690" y="6592"/>
                    <a:pt x="14535" y="6511"/>
                  </a:cubicBezTo>
                  <a:cubicBezTo>
                    <a:pt x="14513" y="6494"/>
                    <a:pt x="14508" y="6379"/>
                    <a:pt x="14502" y="6337"/>
                  </a:cubicBezTo>
                  <a:cubicBezTo>
                    <a:pt x="14486" y="6228"/>
                    <a:pt x="14370" y="6386"/>
                    <a:pt x="14266" y="6369"/>
                  </a:cubicBezTo>
                  <a:cubicBezTo>
                    <a:pt x="14266" y="6449"/>
                    <a:pt x="14250" y="6666"/>
                    <a:pt x="14336" y="6695"/>
                  </a:cubicBezTo>
                  <a:cubicBezTo>
                    <a:pt x="14297" y="6813"/>
                    <a:pt x="14137" y="6732"/>
                    <a:pt x="14068" y="6837"/>
                  </a:cubicBezTo>
                  <a:cubicBezTo>
                    <a:pt x="14009" y="6837"/>
                    <a:pt x="13912" y="7011"/>
                    <a:pt x="13912" y="6893"/>
                  </a:cubicBezTo>
                  <a:cubicBezTo>
                    <a:pt x="13820" y="6954"/>
                    <a:pt x="13920" y="7118"/>
                    <a:pt x="13742" y="7021"/>
                  </a:cubicBezTo>
                  <a:cubicBezTo>
                    <a:pt x="13735" y="7060"/>
                    <a:pt x="13738" y="7113"/>
                    <a:pt x="13727" y="7177"/>
                  </a:cubicBezTo>
                  <a:cubicBezTo>
                    <a:pt x="13840" y="7177"/>
                    <a:pt x="13706" y="7262"/>
                    <a:pt x="13671" y="7262"/>
                  </a:cubicBezTo>
                  <a:cubicBezTo>
                    <a:pt x="13671" y="7386"/>
                    <a:pt x="13544" y="7255"/>
                    <a:pt x="13515" y="7234"/>
                  </a:cubicBezTo>
                  <a:cubicBezTo>
                    <a:pt x="13512" y="7240"/>
                    <a:pt x="13508" y="7245"/>
                    <a:pt x="13500" y="7247"/>
                  </a:cubicBezTo>
                  <a:cubicBezTo>
                    <a:pt x="13607" y="7428"/>
                    <a:pt x="13337" y="7343"/>
                    <a:pt x="13263" y="7302"/>
                  </a:cubicBezTo>
                  <a:cubicBezTo>
                    <a:pt x="13176" y="7253"/>
                    <a:pt x="13299" y="7384"/>
                    <a:pt x="13358" y="7404"/>
                  </a:cubicBezTo>
                  <a:cubicBezTo>
                    <a:pt x="13358" y="7492"/>
                    <a:pt x="13655" y="7652"/>
                    <a:pt x="13486" y="7829"/>
                  </a:cubicBezTo>
                  <a:cubicBezTo>
                    <a:pt x="13486" y="7881"/>
                    <a:pt x="13491" y="7886"/>
                    <a:pt x="13543" y="7886"/>
                  </a:cubicBezTo>
                  <a:cubicBezTo>
                    <a:pt x="13543" y="8010"/>
                    <a:pt x="13390" y="7988"/>
                    <a:pt x="13302" y="7971"/>
                  </a:cubicBezTo>
                  <a:cubicBezTo>
                    <a:pt x="13340" y="7898"/>
                    <a:pt x="13312" y="7860"/>
                    <a:pt x="13217" y="7857"/>
                  </a:cubicBezTo>
                  <a:cubicBezTo>
                    <a:pt x="13217" y="7966"/>
                    <a:pt x="12989" y="7906"/>
                    <a:pt x="12891" y="7942"/>
                  </a:cubicBezTo>
                  <a:cubicBezTo>
                    <a:pt x="12873" y="7906"/>
                    <a:pt x="12866" y="7895"/>
                    <a:pt x="12834" y="7886"/>
                  </a:cubicBezTo>
                  <a:cubicBezTo>
                    <a:pt x="12807" y="7951"/>
                    <a:pt x="12764" y="8396"/>
                    <a:pt x="12778" y="8396"/>
                  </a:cubicBezTo>
                  <a:cubicBezTo>
                    <a:pt x="12778" y="8571"/>
                    <a:pt x="12916" y="8683"/>
                    <a:pt x="13075" y="8736"/>
                  </a:cubicBezTo>
                  <a:cubicBezTo>
                    <a:pt x="13075" y="8692"/>
                    <a:pt x="13445" y="8720"/>
                    <a:pt x="13460" y="8660"/>
                  </a:cubicBezTo>
                  <a:cubicBezTo>
                    <a:pt x="13491" y="8540"/>
                    <a:pt x="13592" y="8537"/>
                    <a:pt x="13614" y="8410"/>
                  </a:cubicBezTo>
                  <a:cubicBezTo>
                    <a:pt x="13624" y="8351"/>
                    <a:pt x="13808" y="7901"/>
                    <a:pt x="13813" y="7900"/>
                  </a:cubicBezTo>
                  <a:cubicBezTo>
                    <a:pt x="13813" y="7883"/>
                    <a:pt x="14150" y="7991"/>
                    <a:pt x="14209" y="7871"/>
                  </a:cubicBezTo>
                  <a:cubicBezTo>
                    <a:pt x="14239" y="7871"/>
                    <a:pt x="14316" y="7844"/>
                    <a:pt x="14336" y="7815"/>
                  </a:cubicBezTo>
                  <a:cubicBezTo>
                    <a:pt x="14446" y="7829"/>
                    <a:pt x="14471" y="8027"/>
                    <a:pt x="14535" y="8027"/>
                  </a:cubicBezTo>
                  <a:cubicBezTo>
                    <a:pt x="14613" y="8144"/>
                    <a:pt x="14798" y="8114"/>
                    <a:pt x="14861" y="8240"/>
                  </a:cubicBezTo>
                  <a:cubicBezTo>
                    <a:pt x="14953" y="8240"/>
                    <a:pt x="14960" y="8478"/>
                    <a:pt x="14960" y="8566"/>
                  </a:cubicBezTo>
                  <a:cubicBezTo>
                    <a:pt x="15066" y="8486"/>
                    <a:pt x="15079" y="8416"/>
                    <a:pt x="15055" y="8335"/>
                  </a:cubicBezTo>
                  <a:cubicBezTo>
                    <a:pt x="15013" y="8194"/>
                    <a:pt x="15167" y="8362"/>
                    <a:pt x="15215" y="8297"/>
                  </a:cubicBezTo>
                  <a:cubicBezTo>
                    <a:pt x="15148" y="8297"/>
                    <a:pt x="15163" y="8166"/>
                    <a:pt x="15031" y="8198"/>
                  </a:cubicBezTo>
                  <a:cubicBezTo>
                    <a:pt x="15022" y="8161"/>
                    <a:pt x="15017" y="8123"/>
                    <a:pt x="15017" y="8084"/>
                  </a:cubicBezTo>
                  <a:cubicBezTo>
                    <a:pt x="14837" y="8114"/>
                    <a:pt x="14852" y="7842"/>
                    <a:pt x="14705" y="7872"/>
                  </a:cubicBezTo>
                  <a:cubicBezTo>
                    <a:pt x="14688" y="7805"/>
                    <a:pt x="14604" y="7784"/>
                    <a:pt x="14650" y="7702"/>
                  </a:cubicBezTo>
                  <a:cubicBezTo>
                    <a:pt x="14722" y="7572"/>
                    <a:pt x="14958" y="7957"/>
                    <a:pt x="15059" y="7957"/>
                  </a:cubicBezTo>
                  <a:cubicBezTo>
                    <a:pt x="15083" y="8004"/>
                    <a:pt x="15243" y="8020"/>
                    <a:pt x="15243" y="8056"/>
                  </a:cubicBezTo>
                  <a:cubicBezTo>
                    <a:pt x="15327" y="8084"/>
                    <a:pt x="15286" y="8221"/>
                    <a:pt x="15286" y="8297"/>
                  </a:cubicBezTo>
                  <a:cubicBezTo>
                    <a:pt x="15365" y="8297"/>
                    <a:pt x="15338" y="8340"/>
                    <a:pt x="15371" y="8396"/>
                  </a:cubicBezTo>
                  <a:cubicBezTo>
                    <a:pt x="15484" y="8453"/>
                    <a:pt x="15420" y="8667"/>
                    <a:pt x="15612" y="8708"/>
                  </a:cubicBezTo>
                  <a:cubicBezTo>
                    <a:pt x="15612" y="8636"/>
                    <a:pt x="15796" y="8495"/>
                    <a:pt x="15683" y="8495"/>
                  </a:cubicBezTo>
                  <a:cubicBezTo>
                    <a:pt x="15692" y="8437"/>
                    <a:pt x="15559" y="8180"/>
                    <a:pt x="15744" y="8216"/>
                  </a:cubicBezTo>
                  <a:cubicBezTo>
                    <a:pt x="15810" y="8229"/>
                    <a:pt x="15917" y="8234"/>
                    <a:pt x="15938" y="8313"/>
                  </a:cubicBezTo>
                  <a:cubicBezTo>
                    <a:pt x="15977" y="8469"/>
                    <a:pt x="15944" y="8555"/>
                    <a:pt x="16066" y="8665"/>
                  </a:cubicBezTo>
                  <a:cubicBezTo>
                    <a:pt x="16142" y="8819"/>
                    <a:pt x="16411" y="8648"/>
                    <a:pt x="16448" y="8722"/>
                  </a:cubicBezTo>
                  <a:cubicBezTo>
                    <a:pt x="16474" y="8722"/>
                    <a:pt x="16646" y="8794"/>
                    <a:pt x="16646" y="8736"/>
                  </a:cubicBezTo>
                  <a:cubicBezTo>
                    <a:pt x="16724" y="8711"/>
                    <a:pt x="16747" y="8694"/>
                    <a:pt x="16845" y="8694"/>
                  </a:cubicBezTo>
                  <a:cubicBezTo>
                    <a:pt x="16845" y="8792"/>
                    <a:pt x="16810" y="8918"/>
                    <a:pt x="16792" y="9001"/>
                  </a:cubicBezTo>
                  <a:cubicBezTo>
                    <a:pt x="16778" y="9068"/>
                    <a:pt x="16710" y="9131"/>
                    <a:pt x="16732" y="9218"/>
                  </a:cubicBezTo>
                  <a:cubicBezTo>
                    <a:pt x="16667" y="9218"/>
                    <a:pt x="16677" y="9303"/>
                    <a:pt x="16746" y="9303"/>
                  </a:cubicBezTo>
                  <a:cubicBezTo>
                    <a:pt x="16746" y="9434"/>
                    <a:pt x="16592" y="9413"/>
                    <a:pt x="16490" y="9402"/>
                  </a:cubicBezTo>
                  <a:cubicBezTo>
                    <a:pt x="16519" y="9500"/>
                    <a:pt x="16689" y="9710"/>
                    <a:pt x="16760" y="9757"/>
                  </a:cubicBezTo>
                  <a:cubicBezTo>
                    <a:pt x="16789" y="9843"/>
                    <a:pt x="16860" y="9994"/>
                    <a:pt x="16930" y="10040"/>
                  </a:cubicBezTo>
                  <a:cubicBezTo>
                    <a:pt x="16941" y="10105"/>
                    <a:pt x="17007" y="10284"/>
                    <a:pt x="17058" y="10309"/>
                  </a:cubicBezTo>
                  <a:cubicBezTo>
                    <a:pt x="17058" y="10407"/>
                    <a:pt x="17393" y="11032"/>
                    <a:pt x="17313" y="11032"/>
                  </a:cubicBezTo>
                  <a:cubicBezTo>
                    <a:pt x="17344" y="11084"/>
                    <a:pt x="17379" y="11107"/>
                    <a:pt x="17369" y="11160"/>
                  </a:cubicBezTo>
                  <a:cubicBezTo>
                    <a:pt x="17496" y="11160"/>
                    <a:pt x="17446" y="11471"/>
                    <a:pt x="17709" y="11471"/>
                  </a:cubicBezTo>
                  <a:cubicBezTo>
                    <a:pt x="17728" y="11433"/>
                    <a:pt x="17941" y="11358"/>
                    <a:pt x="17993" y="11358"/>
                  </a:cubicBezTo>
                  <a:cubicBezTo>
                    <a:pt x="18041" y="11263"/>
                    <a:pt x="18301" y="11188"/>
                    <a:pt x="18375" y="11188"/>
                  </a:cubicBezTo>
                  <a:cubicBezTo>
                    <a:pt x="18350" y="11111"/>
                    <a:pt x="18772" y="10928"/>
                    <a:pt x="18772" y="10890"/>
                  </a:cubicBezTo>
                  <a:cubicBezTo>
                    <a:pt x="18825" y="10871"/>
                    <a:pt x="18871" y="10761"/>
                    <a:pt x="18871" y="10699"/>
                  </a:cubicBezTo>
                  <a:cubicBezTo>
                    <a:pt x="18871" y="10603"/>
                    <a:pt x="18942" y="10596"/>
                    <a:pt x="18942" y="10522"/>
                  </a:cubicBezTo>
                  <a:cubicBezTo>
                    <a:pt x="19056" y="10446"/>
                    <a:pt x="19083" y="10254"/>
                    <a:pt x="18928" y="10210"/>
                  </a:cubicBezTo>
                  <a:cubicBezTo>
                    <a:pt x="18955" y="10373"/>
                    <a:pt x="18814" y="10287"/>
                    <a:pt x="18834" y="10243"/>
                  </a:cubicBezTo>
                  <a:cubicBezTo>
                    <a:pt x="18865" y="10178"/>
                    <a:pt x="18819" y="10152"/>
                    <a:pt x="18772" y="10097"/>
                  </a:cubicBezTo>
                  <a:cubicBezTo>
                    <a:pt x="18718" y="10070"/>
                    <a:pt x="18783" y="10009"/>
                    <a:pt x="18729" y="9969"/>
                  </a:cubicBezTo>
                  <a:cubicBezTo>
                    <a:pt x="18658" y="10146"/>
                    <a:pt x="18520" y="10224"/>
                    <a:pt x="18375" y="10224"/>
                  </a:cubicBezTo>
                  <a:cubicBezTo>
                    <a:pt x="18334" y="10107"/>
                    <a:pt x="18463" y="10258"/>
                    <a:pt x="18358" y="10097"/>
                  </a:cubicBezTo>
                  <a:cubicBezTo>
                    <a:pt x="18327" y="10050"/>
                    <a:pt x="18318" y="9998"/>
                    <a:pt x="18332" y="9941"/>
                  </a:cubicBezTo>
                  <a:cubicBezTo>
                    <a:pt x="18314" y="9941"/>
                    <a:pt x="18317" y="9936"/>
                    <a:pt x="18304" y="9926"/>
                  </a:cubicBezTo>
                  <a:cubicBezTo>
                    <a:pt x="18279" y="10077"/>
                    <a:pt x="18295" y="10097"/>
                    <a:pt x="18190" y="10097"/>
                  </a:cubicBezTo>
                  <a:cubicBezTo>
                    <a:pt x="18172" y="10045"/>
                    <a:pt x="18273" y="10019"/>
                    <a:pt x="18191" y="9939"/>
                  </a:cubicBezTo>
                  <a:cubicBezTo>
                    <a:pt x="18158" y="9908"/>
                    <a:pt x="18134" y="9823"/>
                    <a:pt x="18134" y="9785"/>
                  </a:cubicBezTo>
                  <a:cubicBezTo>
                    <a:pt x="18088" y="9754"/>
                    <a:pt x="17978" y="9575"/>
                    <a:pt x="18005" y="9526"/>
                  </a:cubicBezTo>
                  <a:cubicBezTo>
                    <a:pt x="18105" y="9345"/>
                    <a:pt x="18341" y="9758"/>
                    <a:pt x="18318" y="9827"/>
                  </a:cubicBezTo>
                  <a:cubicBezTo>
                    <a:pt x="18332" y="9822"/>
                    <a:pt x="18336" y="9827"/>
                    <a:pt x="18332" y="9841"/>
                  </a:cubicBezTo>
                  <a:cubicBezTo>
                    <a:pt x="18615" y="9756"/>
                    <a:pt x="18856" y="10026"/>
                    <a:pt x="19140" y="10026"/>
                  </a:cubicBezTo>
                  <a:cubicBezTo>
                    <a:pt x="19191" y="10047"/>
                    <a:pt x="19347" y="10079"/>
                    <a:pt x="19465" y="10072"/>
                  </a:cubicBezTo>
                  <a:cubicBezTo>
                    <a:pt x="19485" y="10312"/>
                    <a:pt x="19498" y="10554"/>
                    <a:pt x="19498" y="10799"/>
                  </a:cubicBezTo>
                  <a:cubicBezTo>
                    <a:pt x="19500" y="12687"/>
                    <a:pt x="18894" y="14433"/>
                    <a:pt x="17869" y="15860"/>
                  </a:cubicBezTo>
                  <a:close/>
                  <a:moveTo>
                    <a:pt x="16109" y="8099"/>
                  </a:moveTo>
                  <a:cubicBezTo>
                    <a:pt x="16087" y="7865"/>
                    <a:pt x="16229" y="7741"/>
                    <a:pt x="16321" y="7532"/>
                  </a:cubicBezTo>
                  <a:cubicBezTo>
                    <a:pt x="16482" y="7516"/>
                    <a:pt x="16539" y="7556"/>
                    <a:pt x="16534" y="7702"/>
                  </a:cubicBezTo>
                  <a:cubicBezTo>
                    <a:pt x="16648" y="7702"/>
                    <a:pt x="16556" y="7834"/>
                    <a:pt x="16708" y="7776"/>
                  </a:cubicBezTo>
                  <a:cubicBezTo>
                    <a:pt x="16745" y="7724"/>
                    <a:pt x="16796" y="7709"/>
                    <a:pt x="16860" y="7731"/>
                  </a:cubicBezTo>
                  <a:cubicBezTo>
                    <a:pt x="16959" y="7731"/>
                    <a:pt x="16986" y="7787"/>
                    <a:pt x="17059" y="7787"/>
                  </a:cubicBezTo>
                  <a:cubicBezTo>
                    <a:pt x="17129" y="7929"/>
                    <a:pt x="17351" y="7886"/>
                    <a:pt x="17342" y="8142"/>
                  </a:cubicBezTo>
                  <a:cubicBezTo>
                    <a:pt x="17504" y="8142"/>
                    <a:pt x="17200" y="8306"/>
                    <a:pt x="17200" y="8269"/>
                  </a:cubicBezTo>
                  <a:cubicBezTo>
                    <a:pt x="17019" y="8321"/>
                    <a:pt x="16979" y="8142"/>
                    <a:pt x="16902" y="8142"/>
                  </a:cubicBezTo>
                  <a:cubicBezTo>
                    <a:pt x="16902" y="8309"/>
                    <a:pt x="16808" y="8113"/>
                    <a:pt x="16789" y="8113"/>
                  </a:cubicBezTo>
                  <a:cubicBezTo>
                    <a:pt x="16789" y="8170"/>
                    <a:pt x="16242" y="8203"/>
                    <a:pt x="16151" y="8198"/>
                  </a:cubicBezTo>
                  <a:cubicBezTo>
                    <a:pt x="16164" y="8130"/>
                    <a:pt x="16176" y="8115"/>
                    <a:pt x="16109" y="8099"/>
                  </a:cubicBezTo>
                  <a:close/>
                </a:path>
              </a:pathLst>
            </a:custGeom>
            <a:grpFill/>
            <a:ln w="12700" cap="flat">
              <a:noFill/>
              <a:miter lim="400000"/>
            </a:ln>
            <a:effectLst/>
          </p:spPr>
          <p:txBody>
            <a:bodyPr wrap="square" lIns="0" tIns="0" rIns="0" bIns="0" numCol="1" anchor="t">
              <a:noAutofit/>
            </a:bodyPr>
            <a:lstStyle/>
            <a:p>
              <a:pPr lvl="0"/>
              <a:endParaRPr>
                <a:solidFill>
                  <a:schemeClr val="tx1">
                    <a:lumMod val="50000"/>
                    <a:lumOff val="50000"/>
                  </a:schemeClr>
                </a:solidFill>
                <a:latin typeface="字魂36号-正文宋楷" panose="02000000000000000000" pitchFamily="2" charset="-122"/>
                <a:ea typeface="字魂36号-正文宋楷" panose="02000000000000000000" pitchFamily="2" charset="-122"/>
                <a:cs typeface="+mn-ea"/>
                <a:sym typeface="+mn-lt"/>
              </a:endParaRPr>
            </a:p>
          </p:txBody>
        </p:sp>
        <p:sp>
          <p:nvSpPr>
            <p:cNvPr id="36" name="Shape 1814"/>
            <p:cNvSpPr/>
            <p:nvPr/>
          </p:nvSpPr>
          <p:spPr>
            <a:xfrm>
              <a:off x="198896" y="94214"/>
              <a:ext cx="14395" cy="4581"/>
            </a:xfrm>
            <a:custGeom>
              <a:avLst/>
              <a:gdLst/>
              <a:ahLst/>
              <a:cxnLst>
                <a:cxn ang="0">
                  <a:pos x="wd2" y="hd2"/>
                </a:cxn>
                <a:cxn ang="5400000">
                  <a:pos x="wd2" y="hd2"/>
                </a:cxn>
                <a:cxn ang="10800000">
                  <a:pos x="wd2" y="hd2"/>
                </a:cxn>
                <a:cxn ang="16200000">
                  <a:pos x="wd2" y="hd2"/>
                </a:cxn>
              </a:cxnLst>
              <a:rect l="0" t="0" r="r" b="b"/>
              <a:pathLst>
                <a:path w="20542" h="17263" extrusionOk="0">
                  <a:moveTo>
                    <a:pt x="19936" y="4186"/>
                  </a:moveTo>
                  <a:cubicBezTo>
                    <a:pt x="18293" y="6058"/>
                    <a:pt x="18766" y="9572"/>
                    <a:pt x="16483" y="7506"/>
                  </a:cubicBezTo>
                  <a:cubicBezTo>
                    <a:pt x="16483" y="-3197"/>
                    <a:pt x="15350" y="3479"/>
                    <a:pt x="11192" y="4910"/>
                  </a:cubicBezTo>
                  <a:cubicBezTo>
                    <a:pt x="10429" y="5139"/>
                    <a:pt x="5153" y="9537"/>
                    <a:pt x="5153" y="7506"/>
                  </a:cubicBezTo>
                  <a:cubicBezTo>
                    <a:pt x="5095" y="7506"/>
                    <a:pt x="5320" y="3196"/>
                    <a:pt x="5153" y="1660"/>
                  </a:cubicBezTo>
                  <a:cubicBezTo>
                    <a:pt x="4048" y="936"/>
                    <a:pt x="4819" y="1660"/>
                    <a:pt x="4819" y="0"/>
                  </a:cubicBezTo>
                  <a:cubicBezTo>
                    <a:pt x="4281" y="0"/>
                    <a:pt x="349" y="4186"/>
                    <a:pt x="349" y="4186"/>
                  </a:cubicBezTo>
                  <a:cubicBezTo>
                    <a:pt x="3714" y="4186"/>
                    <a:pt x="0" y="10915"/>
                    <a:pt x="0" y="13316"/>
                  </a:cubicBezTo>
                  <a:cubicBezTo>
                    <a:pt x="2602" y="14058"/>
                    <a:pt x="4339" y="16655"/>
                    <a:pt x="6519" y="16655"/>
                  </a:cubicBezTo>
                  <a:cubicBezTo>
                    <a:pt x="6519" y="18403"/>
                    <a:pt x="12450" y="15824"/>
                    <a:pt x="13235" y="15824"/>
                  </a:cubicBezTo>
                  <a:cubicBezTo>
                    <a:pt x="15778" y="15824"/>
                    <a:pt x="17406" y="14729"/>
                    <a:pt x="19412" y="11621"/>
                  </a:cubicBezTo>
                  <a:cubicBezTo>
                    <a:pt x="21600" y="8265"/>
                    <a:pt x="19936" y="8530"/>
                    <a:pt x="19936" y="4186"/>
                  </a:cubicBezTo>
                  <a:close/>
                </a:path>
              </a:pathLst>
            </a:custGeom>
            <a:grpFill/>
            <a:ln w="12700" cap="flat">
              <a:noFill/>
              <a:miter lim="400000"/>
            </a:ln>
            <a:effectLst/>
          </p:spPr>
          <p:txBody>
            <a:bodyPr wrap="square" lIns="0" tIns="0" rIns="0" bIns="0" numCol="1" anchor="t">
              <a:noAutofit/>
            </a:bodyPr>
            <a:lstStyle/>
            <a:p>
              <a:pPr lvl="0"/>
              <a:endParaRPr>
                <a:solidFill>
                  <a:schemeClr val="tx1">
                    <a:lumMod val="50000"/>
                    <a:lumOff val="50000"/>
                  </a:schemeClr>
                </a:solidFill>
                <a:latin typeface="字魂36号-正文宋楷" panose="02000000000000000000" pitchFamily="2" charset="-122"/>
                <a:ea typeface="字魂36号-正文宋楷" panose="02000000000000000000" pitchFamily="2" charset="-122"/>
                <a:cs typeface="+mn-ea"/>
                <a:sym typeface="+mn-lt"/>
              </a:endParaRPr>
            </a:p>
          </p:txBody>
        </p:sp>
        <p:sp>
          <p:nvSpPr>
            <p:cNvPr id="37" name="Shape 1815"/>
            <p:cNvSpPr/>
            <p:nvPr/>
          </p:nvSpPr>
          <p:spPr>
            <a:xfrm>
              <a:off x="230301" y="109916"/>
              <a:ext cx="11778" cy="15049"/>
            </a:xfrm>
            <a:custGeom>
              <a:avLst/>
              <a:gdLst/>
              <a:ahLst/>
              <a:cxnLst>
                <a:cxn ang="0">
                  <a:pos x="wd2" y="hd2"/>
                </a:cxn>
                <a:cxn ang="5400000">
                  <a:pos x="wd2" y="hd2"/>
                </a:cxn>
                <a:cxn ang="10800000">
                  <a:pos x="wd2" y="hd2"/>
                </a:cxn>
                <a:cxn ang="16200000">
                  <a:pos x="wd2" y="hd2"/>
                </a:cxn>
              </a:cxnLst>
              <a:rect l="0" t="0" r="r" b="b"/>
              <a:pathLst>
                <a:path w="20330" h="21462" extrusionOk="0">
                  <a:moveTo>
                    <a:pt x="1686" y="9330"/>
                  </a:moveTo>
                  <a:cubicBezTo>
                    <a:pt x="5928" y="9330"/>
                    <a:pt x="6975" y="10452"/>
                    <a:pt x="7228" y="14183"/>
                  </a:cubicBezTo>
                  <a:cubicBezTo>
                    <a:pt x="12256" y="15539"/>
                    <a:pt x="3834" y="15223"/>
                    <a:pt x="3392" y="15223"/>
                  </a:cubicBezTo>
                  <a:cubicBezTo>
                    <a:pt x="3320" y="16960"/>
                    <a:pt x="269" y="20457"/>
                    <a:pt x="4177" y="19489"/>
                  </a:cubicBezTo>
                  <a:cubicBezTo>
                    <a:pt x="7020" y="18785"/>
                    <a:pt x="7634" y="18947"/>
                    <a:pt x="7652" y="21461"/>
                  </a:cubicBezTo>
                  <a:cubicBezTo>
                    <a:pt x="11425" y="21461"/>
                    <a:pt x="16724" y="21600"/>
                    <a:pt x="18746" y="18346"/>
                  </a:cubicBezTo>
                  <a:cubicBezTo>
                    <a:pt x="20777" y="18346"/>
                    <a:pt x="20939" y="16755"/>
                    <a:pt x="18746" y="16264"/>
                  </a:cubicBezTo>
                  <a:cubicBezTo>
                    <a:pt x="18746" y="18089"/>
                    <a:pt x="18854" y="18001"/>
                    <a:pt x="16606" y="18001"/>
                  </a:cubicBezTo>
                  <a:cubicBezTo>
                    <a:pt x="17428" y="14256"/>
                    <a:pt x="16841" y="11075"/>
                    <a:pt x="12770" y="11075"/>
                  </a:cubicBezTo>
                  <a:cubicBezTo>
                    <a:pt x="13429" y="9477"/>
                    <a:pt x="11732" y="8238"/>
                    <a:pt x="10080" y="7183"/>
                  </a:cubicBezTo>
                  <a:cubicBezTo>
                    <a:pt x="6966" y="5197"/>
                    <a:pt x="10153" y="4742"/>
                    <a:pt x="10640" y="2419"/>
                  </a:cubicBezTo>
                  <a:cubicBezTo>
                    <a:pt x="8338" y="2880"/>
                    <a:pt x="8275" y="4471"/>
                    <a:pt x="5098" y="4500"/>
                  </a:cubicBezTo>
                  <a:cubicBezTo>
                    <a:pt x="5098" y="3951"/>
                    <a:pt x="5784" y="2265"/>
                    <a:pt x="5215" y="2082"/>
                  </a:cubicBezTo>
                  <a:cubicBezTo>
                    <a:pt x="5973" y="2074"/>
                    <a:pt x="8988" y="0"/>
                    <a:pt x="5531" y="0"/>
                  </a:cubicBezTo>
                  <a:cubicBezTo>
                    <a:pt x="4033" y="4486"/>
                    <a:pt x="-661" y="88"/>
                    <a:pt x="79" y="4200"/>
                  </a:cubicBezTo>
                  <a:cubicBezTo>
                    <a:pt x="594" y="6970"/>
                    <a:pt x="1686" y="6780"/>
                    <a:pt x="1686" y="9330"/>
                  </a:cubicBezTo>
                  <a:close/>
                </a:path>
              </a:pathLst>
            </a:custGeom>
            <a:grpFill/>
            <a:ln w="12700" cap="flat">
              <a:noFill/>
              <a:miter lim="400000"/>
            </a:ln>
            <a:effectLst/>
          </p:spPr>
          <p:txBody>
            <a:bodyPr wrap="square" lIns="0" tIns="0" rIns="0" bIns="0" numCol="1" anchor="t">
              <a:noAutofit/>
            </a:bodyPr>
            <a:lstStyle/>
            <a:p>
              <a:pPr lvl="0"/>
              <a:endParaRPr>
                <a:solidFill>
                  <a:schemeClr val="tx1">
                    <a:lumMod val="50000"/>
                    <a:lumOff val="50000"/>
                  </a:schemeClr>
                </a:solidFill>
                <a:latin typeface="字魂36号-正文宋楷" panose="02000000000000000000" pitchFamily="2" charset="-122"/>
                <a:ea typeface="字魂36号-正文宋楷" panose="02000000000000000000" pitchFamily="2" charset="-122"/>
                <a:cs typeface="+mn-ea"/>
                <a:sym typeface="+mn-lt"/>
              </a:endParaRPr>
            </a:p>
          </p:txBody>
        </p:sp>
        <p:sp>
          <p:nvSpPr>
            <p:cNvPr id="38" name="Shape 1816"/>
            <p:cNvSpPr/>
            <p:nvPr/>
          </p:nvSpPr>
          <p:spPr>
            <a:xfrm>
              <a:off x="219833" y="115150"/>
              <a:ext cx="5889" cy="7198"/>
            </a:xfrm>
            <a:custGeom>
              <a:avLst/>
              <a:gdLst/>
              <a:ahLst/>
              <a:cxnLst>
                <a:cxn ang="0">
                  <a:pos x="wd2" y="hd2"/>
                </a:cxn>
                <a:cxn ang="5400000">
                  <a:pos x="wd2" y="hd2"/>
                </a:cxn>
                <a:cxn ang="10800000">
                  <a:pos x="wd2" y="hd2"/>
                </a:cxn>
                <a:cxn ang="16200000">
                  <a:pos x="wd2" y="hd2"/>
                </a:cxn>
              </a:cxnLst>
              <a:rect l="0" t="0" r="r" b="b"/>
              <a:pathLst>
                <a:path w="15938" h="19489" extrusionOk="0">
                  <a:moveTo>
                    <a:pt x="1447" y="19489"/>
                  </a:moveTo>
                  <a:cubicBezTo>
                    <a:pt x="10460" y="19334"/>
                    <a:pt x="12771" y="13571"/>
                    <a:pt x="15260" y="5681"/>
                  </a:cubicBezTo>
                  <a:cubicBezTo>
                    <a:pt x="17711" y="-2111"/>
                    <a:pt x="12911" y="1905"/>
                    <a:pt x="10498" y="2201"/>
                  </a:cubicBezTo>
                  <a:cubicBezTo>
                    <a:pt x="8430" y="3342"/>
                    <a:pt x="6949" y="-1688"/>
                    <a:pt x="6043" y="608"/>
                  </a:cubicBezTo>
                  <a:cubicBezTo>
                    <a:pt x="5264" y="2567"/>
                    <a:pt x="6668" y="4864"/>
                    <a:pt x="8673" y="4864"/>
                  </a:cubicBezTo>
                  <a:cubicBezTo>
                    <a:pt x="8149" y="6540"/>
                    <a:pt x="-3889" y="8499"/>
                    <a:pt x="2047" y="10190"/>
                  </a:cubicBezTo>
                  <a:cubicBezTo>
                    <a:pt x="1320" y="14008"/>
                    <a:pt x="-1795" y="15896"/>
                    <a:pt x="1447" y="19489"/>
                  </a:cubicBezTo>
                  <a:close/>
                </a:path>
              </a:pathLst>
            </a:custGeom>
            <a:grpFill/>
            <a:ln w="12700" cap="flat">
              <a:noFill/>
              <a:miter lim="400000"/>
            </a:ln>
            <a:effectLst/>
          </p:spPr>
          <p:txBody>
            <a:bodyPr wrap="square" lIns="0" tIns="0" rIns="0" bIns="0" numCol="1" anchor="t">
              <a:noAutofit/>
            </a:bodyPr>
            <a:lstStyle/>
            <a:p>
              <a:pPr lvl="0"/>
              <a:endParaRPr>
                <a:solidFill>
                  <a:schemeClr val="tx1">
                    <a:lumMod val="50000"/>
                    <a:lumOff val="50000"/>
                  </a:schemeClr>
                </a:solidFill>
                <a:latin typeface="字魂36号-正文宋楷" panose="02000000000000000000" pitchFamily="2" charset="-122"/>
                <a:ea typeface="字魂36号-正文宋楷" panose="02000000000000000000" pitchFamily="2" charset="-122"/>
                <a:cs typeface="+mn-ea"/>
                <a:sym typeface="+mn-lt"/>
              </a:endParaRPr>
            </a:p>
          </p:txBody>
        </p:sp>
        <p:sp>
          <p:nvSpPr>
            <p:cNvPr id="39" name="Shape 1817"/>
            <p:cNvSpPr/>
            <p:nvPr/>
          </p:nvSpPr>
          <p:spPr>
            <a:xfrm>
              <a:off x="229368" y="124358"/>
              <a:ext cx="3176" cy="3176"/>
            </a:xfrm>
            <a:custGeom>
              <a:avLst/>
              <a:gdLst/>
              <a:ahLst/>
              <a:cxnLst>
                <a:cxn ang="0">
                  <a:pos x="wd2" y="hd2"/>
                </a:cxn>
                <a:cxn ang="5400000">
                  <a:pos x="wd2" y="hd2"/>
                </a:cxn>
                <a:cxn ang="10800000">
                  <a:pos x="wd2" y="hd2"/>
                </a:cxn>
                <a:cxn ang="16200000">
                  <a:pos x="wd2" y="hd2"/>
                </a:cxn>
              </a:cxnLst>
              <a:rect l="0" t="0" r="r" b="b"/>
              <a:pathLst>
                <a:path w="21600" h="13851" extrusionOk="0">
                  <a:moveTo>
                    <a:pt x="0" y="4834"/>
                  </a:moveTo>
                  <a:cubicBezTo>
                    <a:pt x="3511" y="21600"/>
                    <a:pt x="21600" y="12034"/>
                    <a:pt x="21600" y="0"/>
                  </a:cubicBezTo>
                  <a:cubicBezTo>
                    <a:pt x="15647" y="0"/>
                    <a:pt x="9617" y="0"/>
                    <a:pt x="3511" y="0"/>
                  </a:cubicBezTo>
                  <a:cubicBezTo>
                    <a:pt x="4732" y="4834"/>
                    <a:pt x="3435" y="6480"/>
                    <a:pt x="0" y="4834"/>
                  </a:cubicBezTo>
                  <a:close/>
                </a:path>
              </a:pathLst>
            </a:custGeom>
            <a:grpFill/>
            <a:ln w="12700" cap="flat">
              <a:noFill/>
              <a:miter lim="400000"/>
            </a:ln>
            <a:effectLst/>
          </p:spPr>
          <p:txBody>
            <a:bodyPr wrap="square" lIns="0" tIns="0" rIns="0" bIns="0" numCol="1" anchor="t">
              <a:noAutofit/>
            </a:bodyPr>
            <a:lstStyle/>
            <a:p>
              <a:pPr lvl="0"/>
              <a:endParaRPr>
                <a:solidFill>
                  <a:schemeClr val="tx1">
                    <a:lumMod val="50000"/>
                    <a:lumOff val="50000"/>
                  </a:schemeClr>
                </a:solidFill>
                <a:latin typeface="字魂36号-正文宋楷" panose="02000000000000000000" pitchFamily="2" charset="-122"/>
                <a:ea typeface="字魂36号-正文宋楷" panose="02000000000000000000" pitchFamily="2" charset="-122"/>
                <a:cs typeface="+mn-ea"/>
                <a:sym typeface="+mn-lt"/>
              </a:endParaRPr>
            </a:p>
          </p:txBody>
        </p:sp>
        <p:sp>
          <p:nvSpPr>
            <p:cNvPr id="40" name="Shape 1818"/>
            <p:cNvSpPr/>
            <p:nvPr/>
          </p:nvSpPr>
          <p:spPr>
            <a:xfrm>
              <a:off x="156417" y="129919"/>
              <a:ext cx="3176" cy="31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4954" y="20491"/>
                    <a:pt x="21600" y="16184"/>
                    <a:pt x="21600" y="0"/>
                  </a:cubicBezTo>
                  <a:cubicBezTo>
                    <a:pt x="7849" y="9201"/>
                    <a:pt x="3208" y="6526"/>
                    <a:pt x="0" y="21600"/>
                  </a:cubicBezTo>
                  <a:close/>
                </a:path>
              </a:pathLst>
            </a:custGeom>
            <a:grpFill/>
            <a:ln w="12700" cap="flat">
              <a:noFill/>
              <a:miter lim="400000"/>
            </a:ln>
            <a:effectLst/>
          </p:spPr>
          <p:txBody>
            <a:bodyPr wrap="square" lIns="0" tIns="0" rIns="0" bIns="0" numCol="1" anchor="t">
              <a:noAutofit/>
            </a:bodyPr>
            <a:lstStyle/>
            <a:p>
              <a:pPr lvl="0"/>
              <a:endParaRPr>
                <a:solidFill>
                  <a:schemeClr val="tx1">
                    <a:lumMod val="50000"/>
                    <a:lumOff val="50000"/>
                  </a:schemeClr>
                </a:solidFill>
                <a:latin typeface="字魂36号-正文宋楷" panose="02000000000000000000" pitchFamily="2" charset="-122"/>
                <a:ea typeface="字魂36号-正文宋楷" panose="02000000000000000000" pitchFamily="2" charset="-122"/>
                <a:cs typeface="+mn-ea"/>
                <a:sym typeface="+mn-lt"/>
              </a:endParaRPr>
            </a:p>
          </p:txBody>
        </p:sp>
        <p:sp>
          <p:nvSpPr>
            <p:cNvPr id="41" name="Shape 1819"/>
            <p:cNvSpPr/>
            <p:nvPr/>
          </p:nvSpPr>
          <p:spPr>
            <a:xfrm>
              <a:off x="245397" y="141042"/>
              <a:ext cx="3176" cy="3176"/>
            </a:xfrm>
            <a:custGeom>
              <a:avLst/>
              <a:gdLst/>
              <a:ahLst/>
              <a:cxnLst>
                <a:cxn ang="0">
                  <a:pos x="wd2" y="hd2"/>
                </a:cxn>
                <a:cxn ang="5400000">
                  <a:pos x="wd2" y="hd2"/>
                </a:cxn>
                <a:cxn ang="10800000">
                  <a:pos x="wd2" y="hd2"/>
                </a:cxn>
                <a:cxn ang="16200000">
                  <a:pos x="wd2" y="hd2"/>
                </a:cxn>
              </a:cxnLst>
              <a:rect l="0" t="0" r="r" b="b"/>
              <a:pathLst>
                <a:path w="15151" h="21600" extrusionOk="0">
                  <a:moveTo>
                    <a:pt x="10724" y="0"/>
                  </a:moveTo>
                  <a:cubicBezTo>
                    <a:pt x="11899" y="6522"/>
                    <a:pt x="8375" y="7809"/>
                    <a:pt x="0" y="3905"/>
                  </a:cubicBezTo>
                  <a:cubicBezTo>
                    <a:pt x="3373" y="13417"/>
                    <a:pt x="1667" y="15535"/>
                    <a:pt x="7124" y="21600"/>
                  </a:cubicBezTo>
                  <a:cubicBezTo>
                    <a:pt x="9284" y="12503"/>
                    <a:pt x="21600" y="3905"/>
                    <a:pt x="10724" y="0"/>
                  </a:cubicBezTo>
                  <a:close/>
                </a:path>
              </a:pathLst>
            </a:custGeom>
            <a:grpFill/>
            <a:ln w="12700" cap="flat">
              <a:noFill/>
              <a:miter lim="400000"/>
            </a:ln>
            <a:effectLst/>
          </p:spPr>
          <p:txBody>
            <a:bodyPr wrap="square" lIns="0" tIns="0" rIns="0" bIns="0" numCol="1" anchor="t">
              <a:noAutofit/>
            </a:bodyPr>
            <a:lstStyle/>
            <a:p>
              <a:pPr lvl="0"/>
              <a:endParaRPr>
                <a:solidFill>
                  <a:schemeClr val="tx1">
                    <a:lumMod val="50000"/>
                    <a:lumOff val="50000"/>
                  </a:schemeClr>
                </a:solidFill>
                <a:latin typeface="字魂36号-正文宋楷" panose="02000000000000000000" pitchFamily="2" charset="-122"/>
                <a:ea typeface="字魂36号-正文宋楷" panose="02000000000000000000" pitchFamily="2" charset="-122"/>
                <a:cs typeface="+mn-ea"/>
                <a:sym typeface="+mn-lt"/>
              </a:endParaRPr>
            </a:p>
          </p:txBody>
        </p:sp>
        <p:sp>
          <p:nvSpPr>
            <p:cNvPr id="42" name="Shape 1820"/>
            <p:cNvSpPr/>
            <p:nvPr/>
          </p:nvSpPr>
          <p:spPr>
            <a:xfrm>
              <a:off x="245397" y="141321"/>
              <a:ext cx="3176" cy="3272"/>
            </a:xfrm>
            <a:custGeom>
              <a:avLst/>
              <a:gdLst/>
              <a:ahLst/>
              <a:cxnLst>
                <a:cxn ang="0">
                  <a:pos x="wd2" y="hd2"/>
                </a:cxn>
                <a:cxn ang="5400000">
                  <a:pos x="wd2" y="hd2"/>
                </a:cxn>
                <a:cxn ang="10800000">
                  <a:pos x="wd2" y="hd2"/>
                </a:cxn>
                <a:cxn ang="16200000">
                  <a:pos x="wd2" y="hd2"/>
                </a:cxn>
              </a:cxnLst>
              <a:rect l="0" t="0" r="r" b="b"/>
              <a:pathLst>
                <a:path w="14681" h="18108" extrusionOk="0">
                  <a:moveTo>
                    <a:pt x="10298" y="0"/>
                  </a:moveTo>
                  <a:cubicBezTo>
                    <a:pt x="10298" y="7291"/>
                    <a:pt x="8417" y="10676"/>
                    <a:pt x="5725" y="2364"/>
                  </a:cubicBezTo>
                  <a:cubicBezTo>
                    <a:pt x="-3356" y="2364"/>
                    <a:pt x="1087" y="12243"/>
                    <a:pt x="1087" y="17618"/>
                  </a:cubicBezTo>
                  <a:cubicBezTo>
                    <a:pt x="18244" y="21600"/>
                    <a:pt x="16493" y="0"/>
                    <a:pt x="10298" y="0"/>
                  </a:cubicBezTo>
                  <a:close/>
                </a:path>
              </a:pathLst>
            </a:custGeom>
            <a:grpFill/>
            <a:ln w="12700" cap="flat">
              <a:noFill/>
              <a:miter lim="400000"/>
            </a:ln>
            <a:effectLst/>
          </p:spPr>
          <p:txBody>
            <a:bodyPr wrap="square" lIns="0" tIns="0" rIns="0" bIns="0" numCol="1" anchor="t">
              <a:noAutofit/>
            </a:bodyPr>
            <a:lstStyle/>
            <a:p>
              <a:pPr lvl="0"/>
              <a:endParaRPr>
                <a:solidFill>
                  <a:schemeClr val="tx1">
                    <a:lumMod val="50000"/>
                    <a:lumOff val="50000"/>
                  </a:schemeClr>
                </a:solidFill>
                <a:latin typeface="字魂36号-正文宋楷" panose="02000000000000000000" pitchFamily="2" charset="-122"/>
                <a:ea typeface="字魂36号-正文宋楷" panose="02000000000000000000" pitchFamily="2" charset="-122"/>
                <a:cs typeface="+mn-ea"/>
                <a:sym typeface="+mn-lt"/>
              </a:endParaRPr>
            </a:p>
          </p:txBody>
        </p:sp>
        <p:sp>
          <p:nvSpPr>
            <p:cNvPr id="43" name="Shape 1821"/>
            <p:cNvSpPr/>
            <p:nvPr/>
          </p:nvSpPr>
          <p:spPr>
            <a:xfrm>
              <a:off x="256472" y="151183"/>
              <a:ext cx="4580" cy="3176"/>
            </a:xfrm>
            <a:custGeom>
              <a:avLst/>
              <a:gdLst/>
              <a:ahLst/>
              <a:cxnLst>
                <a:cxn ang="0">
                  <a:pos x="wd2" y="hd2"/>
                </a:cxn>
                <a:cxn ang="5400000">
                  <a:pos x="wd2" y="hd2"/>
                </a:cxn>
                <a:cxn ang="10800000">
                  <a:pos x="wd2" y="hd2"/>
                </a:cxn>
                <a:cxn ang="16200000">
                  <a:pos x="wd2" y="hd2"/>
                </a:cxn>
              </a:cxnLst>
              <a:rect l="0" t="0" r="r" b="b"/>
              <a:pathLst>
                <a:path w="21600" h="9393" extrusionOk="0">
                  <a:moveTo>
                    <a:pt x="21600" y="0"/>
                  </a:moveTo>
                  <a:cubicBezTo>
                    <a:pt x="15130" y="2920"/>
                    <a:pt x="18136" y="5863"/>
                    <a:pt x="9453" y="3062"/>
                  </a:cubicBezTo>
                  <a:cubicBezTo>
                    <a:pt x="5701" y="1875"/>
                    <a:pt x="1732" y="-3323"/>
                    <a:pt x="0" y="3371"/>
                  </a:cubicBezTo>
                  <a:cubicBezTo>
                    <a:pt x="11016" y="4439"/>
                    <a:pt x="21600" y="18277"/>
                    <a:pt x="21600" y="0"/>
                  </a:cubicBezTo>
                  <a:close/>
                </a:path>
              </a:pathLst>
            </a:custGeom>
            <a:grpFill/>
            <a:ln w="12700" cap="flat">
              <a:noFill/>
              <a:miter lim="400000"/>
            </a:ln>
            <a:effectLst/>
          </p:spPr>
          <p:txBody>
            <a:bodyPr wrap="square" lIns="0" tIns="0" rIns="0" bIns="0" numCol="1" anchor="t">
              <a:noAutofit/>
            </a:bodyPr>
            <a:lstStyle/>
            <a:p>
              <a:pPr lvl="0"/>
              <a:endParaRPr>
                <a:solidFill>
                  <a:schemeClr val="tx1">
                    <a:lumMod val="50000"/>
                    <a:lumOff val="50000"/>
                  </a:schemeClr>
                </a:solidFill>
                <a:latin typeface="字魂36号-正文宋楷" panose="02000000000000000000" pitchFamily="2" charset="-122"/>
                <a:ea typeface="字魂36号-正文宋楷" panose="02000000000000000000" pitchFamily="2" charset="-122"/>
                <a:cs typeface="+mn-ea"/>
                <a:sym typeface="+mn-lt"/>
              </a:endParaRPr>
            </a:p>
          </p:txBody>
        </p:sp>
        <p:sp>
          <p:nvSpPr>
            <p:cNvPr id="44" name="Shape 1822"/>
            <p:cNvSpPr/>
            <p:nvPr/>
          </p:nvSpPr>
          <p:spPr>
            <a:xfrm>
              <a:off x="209366" y="151792"/>
              <a:ext cx="108608" cy="145900"/>
            </a:xfrm>
            <a:custGeom>
              <a:avLst/>
              <a:gdLst/>
              <a:ahLst/>
              <a:cxnLst>
                <a:cxn ang="0">
                  <a:pos x="wd2" y="hd2"/>
                </a:cxn>
                <a:cxn ang="5400000">
                  <a:pos x="wd2" y="hd2"/>
                </a:cxn>
                <a:cxn ang="10800000">
                  <a:pos x="wd2" y="hd2"/>
                </a:cxn>
                <a:cxn ang="16200000">
                  <a:pos x="wd2" y="hd2"/>
                </a:cxn>
              </a:cxnLst>
              <a:rect l="0" t="0" r="r" b="b"/>
              <a:pathLst>
                <a:path w="21517" h="21336" extrusionOk="0">
                  <a:moveTo>
                    <a:pt x="19567" y="7931"/>
                  </a:moveTo>
                  <a:cubicBezTo>
                    <a:pt x="19048" y="7904"/>
                    <a:pt x="19448" y="7845"/>
                    <a:pt x="19422" y="7719"/>
                  </a:cubicBezTo>
                  <a:cubicBezTo>
                    <a:pt x="19025" y="7719"/>
                    <a:pt x="18300" y="6676"/>
                    <a:pt x="18300" y="6418"/>
                  </a:cubicBezTo>
                  <a:cubicBezTo>
                    <a:pt x="18154" y="6364"/>
                    <a:pt x="18030" y="5984"/>
                    <a:pt x="18056" y="5984"/>
                  </a:cubicBezTo>
                  <a:cubicBezTo>
                    <a:pt x="17943" y="5729"/>
                    <a:pt x="17483" y="5519"/>
                    <a:pt x="17666" y="5262"/>
                  </a:cubicBezTo>
                  <a:cubicBezTo>
                    <a:pt x="17237" y="5072"/>
                    <a:pt x="16781" y="4416"/>
                    <a:pt x="16643" y="4106"/>
                  </a:cubicBezTo>
                  <a:cubicBezTo>
                    <a:pt x="16386" y="3964"/>
                    <a:pt x="16203" y="3565"/>
                    <a:pt x="16203" y="3348"/>
                  </a:cubicBezTo>
                  <a:cubicBezTo>
                    <a:pt x="15909" y="3348"/>
                    <a:pt x="15513" y="2695"/>
                    <a:pt x="15570" y="2445"/>
                  </a:cubicBezTo>
                  <a:cubicBezTo>
                    <a:pt x="15293" y="2445"/>
                    <a:pt x="15220" y="2082"/>
                    <a:pt x="14935" y="2082"/>
                  </a:cubicBezTo>
                  <a:cubicBezTo>
                    <a:pt x="15075" y="1777"/>
                    <a:pt x="13120" y="1748"/>
                    <a:pt x="12791" y="1721"/>
                  </a:cubicBezTo>
                  <a:cubicBezTo>
                    <a:pt x="12847" y="1475"/>
                    <a:pt x="12591" y="1324"/>
                    <a:pt x="12302" y="1324"/>
                  </a:cubicBezTo>
                  <a:cubicBezTo>
                    <a:pt x="12302" y="1706"/>
                    <a:pt x="11199" y="1748"/>
                    <a:pt x="10824" y="1733"/>
                  </a:cubicBezTo>
                  <a:cubicBezTo>
                    <a:pt x="10554" y="1724"/>
                    <a:pt x="9962" y="1667"/>
                    <a:pt x="9962" y="1432"/>
                  </a:cubicBezTo>
                  <a:cubicBezTo>
                    <a:pt x="9775" y="1397"/>
                    <a:pt x="9512" y="1432"/>
                    <a:pt x="9230" y="1432"/>
                  </a:cubicBezTo>
                  <a:cubicBezTo>
                    <a:pt x="9295" y="1188"/>
                    <a:pt x="8622" y="87"/>
                    <a:pt x="8255" y="22"/>
                  </a:cubicBezTo>
                  <a:cubicBezTo>
                    <a:pt x="8255" y="58"/>
                    <a:pt x="8255" y="96"/>
                    <a:pt x="8255" y="132"/>
                  </a:cubicBezTo>
                  <a:cubicBezTo>
                    <a:pt x="7980" y="165"/>
                    <a:pt x="6254" y="-152"/>
                    <a:pt x="6254" y="96"/>
                  </a:cubicBezTo>
                  <a:cubicBezTo>
                    <a:pt x="6047" y="96"/>
                    <a:pt x="5172" y="326"/>
                    <a:pt x="5035" y="529"/>
                  </a:cubicBezTo>
                  <a:cubicBezTo>
                    <a:pt x="4952" y="529"/>
                    <a:pt x="4156" y="817"/>
                    <a:pt x="4156" y="601"/>
                  </a:cubicBezTo>
                  <a:cubicBezTo>
                    <a:pt x="3956" y="601"/>
                    <a:pt x="3715" y="678"/>
                    <a:pt x="3619" y="817"/>
                  </a:cubicBezTo>
                  <a:cubicBezTo>
                    <a:pt x="3402" y="817"/>
                    <a:pt x="3172" y="1103"/>
                    <a:pt x="3035" y="1215"/>
                  </a:cubicBezTo>
                  <a:cubicBezTo>
                    <a:pt x="2658" y="1182"/>
                    <a:pt x="2928" y="1003"/>
                    <a:pt x="2548" y="1396"/>
                  </a:cubicBezTo>
                  <a:cubicBezTo>
                    <a:pt x="2548" y="1525"/>
                    <a:pt x="2261" y="2081"/>
                    <a:pt x="2207" y="2081"/>
                  </a:cubicBezTo>
                  <a:cubicBezTo>
                    <a:pt x="2328" y="2171"/>
                    <a:pt x="2324" y="2220"/>
                    <a:pt x="2207" y="2335"/>
                  </a:cubicBezTo>
                  <a:cubicBezTo>
                    <a:pt x="1938" y="2494"/>
                    <a:pt x="1785" y="2817"/>
                    <a:pt x="1524" y="2913"/>
                  </a:cubicBezTo>
                  <a:cubicBezTo>
                    <a:pt x="1250" y="3250"/>
                    <a:pt x="1191" y="2890"/>
                    <a:pt x="986" y="3269"/>
                  </a:cubicBezTo>
                  <a:cubicBezTo>
                    <a:pt x="875" y="3480"/>
                    <a:pt x="721" y="3638"/>
                    <a:pt x="602" y="3808"/>
                  </a:cubicBezTo>
                  <a:cubicBezTo>
                    <a:pt x="225" y="4344"/>
                    <a:pt x="207" y="4578"/>
                    <a:pt x="207" y="5081"/>
                  </a:cubicBezTo>
                  <a:cubicBezTo>
                    <a:pt x="207" y="5260"/>
                    <a:pt x="-50" y="5426"/>
                    <a:pt x="9" y="5578"/>
                  </a:cubicBezTo>
                  <a:cubicBezTo>
                    <a:pt x="89" y="5782"/>
                    <a:pt x="253" y="6208"/>
                    <a:pt x="207" y="6345"/>
                  </a:cubicBezTo>
                  <a:cubicBezTo>
                    <a:pt x="20" y="6345"/>
                    <a:pt x="-83" y="6832"/>
                    <a:pt x="258" y="6959"/>
                  </a:cubicBezTo>
                  <a:cubicBezTo>
                    <a:pt x="258" y="7279"/>
                    <a:pt x="886" y="8246"/>
                    <a:pt x="1279" y="8440"/>
                  </a:cubicBezTo>
                  <a:cubicBezTo>
                    <a:pt x="1279" y="8705"/>
                    <a:pt x="1993" y="9271"/>
                    <a:pt x="2352" y="9271"/>
                  </a:cubicBezTo>
                  <a:cubicBezTo>
                    <a:pt x="2491" y="9476"/>
                    <a:pt x="3961" y="9781"/>
                    <a:pt x="3961" y="9524"/>
                  </a:cubicBezTo>
                  <a:cubicBezTo>
                    <a:pt x="4560" y="9524"/>
                    <a:pt x="6671" y="9237"/>
                    <a:pt x="6986" y="9705"/>
                  </a:cubicBezTo>
                  <a:cubicBezTo>
                    <a:pt x="7519" y="9705"/>
                    <a:pt x="7714" y="9638"/>
                    <a:pt x="8206" y="9813"/>
                  </a:cubicBezTo>
                  <a:cubicBezTo>
                    <a:pt x="8271" y="10083"/>
                    <a:pt x="8170" y="10898"/>
                    <a:pt x="7914" y="11114"/>
                  </a:cubicBezTo>
                  <a:cubicBezTo>
                    <a:pt x="7914" y="11477"/>
                    <a:pt x="8059" y="11859"/>
                    <a:pt x="8450" y="12053"/>
                  </a:cubicBezTo>
                  <a:cubicBezTo>
                    <a:pt x="8479" y="12141"/>
                    <a:pt x="8758" y="12486"/>
                    <a:pt x="8841" y="12486"/>
                  </a:cubicBezTo>
                  <a:cubicBezTo>
                    <a:pt x="8993" y="12942"/>
                    <a:pt x="9163" y="13337"/>
                    <a:pt x="9049" y="13983"/>
                  </a:cubicBezTo>
                  <a:cubicBezTo>
                    <a:pt x="8944" y="14571"/>
                    <a:pt x="8694" y="14920"/>
                    <a:pt x="8694" y="15448"/>
                  </a:cubicBezTo>
                  <a:cubicBezTo>
                    <a:pt x="8545" y="15448"/>
                    <a:pt x="8841" y="16459"/>
                    <a:pt x="8986" y="16459"/>
                  </a:cubicBezTo>
                  <a:cubicBezTo>
                    <a:pt x="8986" y="16919"/>
                    <a:pt x="9475" y="17333"/>
                    <a:pt x="9475" y="17832"/>
                  </a:cubicBezTo>
                  <a:cubicBezTo>
                    <a:pt x="9504" y="17832"/>
                    <a:pt x="9670" y="18303"/>
                    <a:pt x="9670" y="18446"/>
                  </a:cubicBezTo>
                  <a:cubicBezTo>
                    <a:pt x="9519" y="18446"/>
                    <a:pt x="10450" y="19829"/>
                    <a:pt x="10450" y="19928"/>
                  </a:cubicBezTo>
                  <a:cubicBezTo>
                    <a:pt x="10616" y="19928"/>
                    <a:pt x="10640" y="20397"/>
                    <a:pt x="10790" y="20397"/>
                  </a:cubicBezTo>
                  <a:cubicBezTo>
                    <a:pt x="10816" y="20709"/>
                    <a:pt x="10985" y="20998"/>
                    <a:pt x="10985" y="21228"/>
                  </a:cubicBezTo>
                  <a:cubicBezTo>
                    <a:pt x="11180" y="21448"/>
                    <a:pt x="11986" y="21264"/>
                    <a:pt x="12301" y="21264"/>
                  </a:cubicBezTo>
                  <a:cubicBezTo>
                    <a:pt x="12301" y="21180"/>
                    <a:pt x="13771" y="20975"/>
                    <a:pt x="13958" y="20975"/>
                  </a:cubicBezTo>
                  <a:cubicBezTo>
                    <a:pt x="14057" y="20878"/>
                    <a:pt x="14690" y="20216"/>
                    <a:pt x="14690" y="20216"/>
                  </a:cubicBezTo>
                  <a:cubicBezTo>
                    <a:pt x="14690" y="19882"/>
                    <a:pt x="15601" y="19238"/>
                    <a:pt x="15959" y="19059"/>
                  </a:cubicBezTo>
                  <a:cubicBezTo>
                    <a:pt x="15959" y="19006"/>
                    <a:pt x="16404" y="18192"/>
                    <a:pt x="16349" y="18192"/>
                  </a:cubicBezTo>
                  <a:cubicBezTo>
                    <a:pt x="16349" y="17624"/>
                    <a:pt x="16544" y="17250"/>
                    <a:pt x="16544" y="16748"/>
                  </a:cubicBezTo>
                  <a:cubicBezTo>
                    <a:pt x="16688" y="16748"/>
                    <a:pt x="16830" y="16278"/>
                    <a:pt x="17128" y="16278"/>
                  </a:cubicBezTo>
                  <a:cubicBezTo>
                    <a:pt x="17212" y="16155"/>
                    <a:pt x="17450" y="16107"/>
                    <a:pt x="17616" y="16024"/>
                  </a:cubicBezTo>
                  <a:cubicBezTo>
                    <a:pt x="17616" y="15713"/>
                    <a:pt x="17957" y="15476"/>
                    <a:pt x="17957" y="15087"/>
                  </a:cubicBezTo>
                  <a:cubicBezTo>
                    <a:pt x="18179" y="15087"/>
                    <a:pt x="17812" y="13876"/>
                    <a:pt x="17812" y="13749"/>
                  </a:cubicBezTo>
                  <a:cubicBezTo>
                    <a:pt x="17382" y="13749"/>
                    <a:pt x="17713" y="12307"/>
                    <a:pt x="17713" y="12124"/>
                  </a:cubicBezTo>
                  <a:cubicBezTo>
                    <a:pt x="17437" y="12124"/>
                    <a:pt x="18620" y="11148"/>
                    <a:pt x="18598" y="11208"/>
                  </a:cubicBezTo>
                  <a:cubicBezTo>
                    <a:pt x="18681" y="10953"/>
                    <a:pt x="19316" y="10604"/>
                    <a:pt x="19526" y="10404"/>
                  </a:cubicBezTo>
                  <a:cubicBezTo>
                    <a:pt x="19713" y="10224"/>
                    <a:pt x="20347" y="9878"/>
                    <a:pt x="20347" y="9667"/>
                  </a:cubicBezTo>
                  <a:cubicBezTo>
                    <a:pt x="20620" y="9565"/>
                    <a:pt x="20654" y="9375"/>
                    <a:pt x="20882" y="9269"/>
                  </a:cubicBezTo>
                  <a:cubicBezTo>
                    <a:pt x="20882" y="9177"/>
                    <a:pt x="20727" y="8909"/>
                    <a:pt x="21077" y="8909"/>
                  </a:cubicBezTo>
                  <a:cubicBezTo>
                    <a:pt x="20989" y="8446"/>
                    <a:pt x="21517" y="8183"/>
                    <a:pt x="21517" y="7716"/>
                  </a:cubicBezTo>
                  <a:cubicBezTo>
                    <a:pt x="21101" y="7817"/>
                    <a:pt x="20526" y="7861"/>
                    <a:pt x="20102" y="7861"/>
                  </a:cubicBezTo>
                  <a:cubicBezTo>
                    <a:pt x="20104" y="7926"/>
                    <a:pt x="19637" y="7935"/>
                    <a:pt x="19567" y="7931"/>
                  </a:cubicBezTo>
                  <a:close/>
                </a:path>
              </a:pathLst>
            </a:custGeom>
            <a:grpFill/>
            <a:ln w="12700" cap="flat">
              <a:noFill/>
              <a:miter lim="400000"/>
            </a:ln>
            <a:effectLst/>
          </p:spPr>
          <p:txBody>
            <a:bodyPr wrap="square" lIns="0" tIns="0" rIns="0" bIns="0" numCol="1" anchor="t">
              <a:noAutofit/>
            </a:bodyPr>
            <a:lstStyle/>
            <a:p>
              <a:pPr lvl="0"/>
              <a:endParaRPr>
                <a:solidFill>
                  <a:schemeClr val="tx1">
                    <a:lumMod val="50000"/>
                    <a:lumOff val="50000"/>
                  </a:schemeClr>
                </a:solidFill>
                <a:latin typeface="字魂36号-正文宋楷" panose="02000000000000000000" pitchFamily="2" charset="-122"/>
                <a:ea typeface="字魂36号-正文宋楷" panose="02000000000000000000" pitchFamily="2" charset="-122"/>
                <a:cs typeface="+mn-ea"/>
                <a:sym typeface="+mn-lt"/>
              </a:endParaRPr>
            </a:p>
          </p:txBody>
        </p:sp>
        <p:sp>
          <p:nvSpPr>
            <p:cNvPr id="45" name="Shape 1823"/>
            <p:cNvSpPr/>
            <p:nvPr/>
          </p:nvSpPr>
          <p:spPr>
            <a:xfrm>
              <a:off x="119778" y="177027"/>
              <a:ext cx="3176" cy="3175"/>
            </a:xfrm>
            <a:custGeom>
              <a:avLst/>
              <a:gdLst/>
              <a:ahLst/>
              <a:cxnLst>
                <a:cxn ang="0">
                  <a:pos x="wd2" y="hd2"/>
                </a:cxn>
                <a:cxn ang="5400000">
                  <a:pos x="wd2" y="hd2"/>
                </a:cxn>
                <a:cxn ang="10800000">
                  <a:pos x="wd2" y="hd2"/>
                </a:cxn>
                <a:cxn ang="16200000">
                  <a:pos x="wd2" y="hd2"/>
                </a:cxn>
              </a:cxnLst>
              <a:rect l="0" t="0" r="r" b="b"/>
              <a:pathLst>
                <a:path w="16989" h="15334" extrusionOk="0">
                  <a:moveTo>
                    <a:pt x="5730" y="2266"/>
                  </a:moveTo>
                  <a:cubicBezTo>
                    <a:pt x="4165" y="1591"/>
                    <a:pt x="2498" y="771"/>
                    <a:pt x="900" y="0"/>
                  </a:cubicBezTo>
                  <a:cubicBezTo>
                    <a:pt x="-4611" y="21600"/>
                    <a:pt x="16989" y="17743"/>
                    <a:pt x="16989" y="4629"/>
                  </a:cubicBezTo>
                  <a:cubicBezTo>
                    <a:pt x="12159" y="7955"/>
                    <a:pt x="7839" y="13596"/>
                    <a:pt x="5730" y="2266"/>
                  </a:cubicBezTo>
                  <a:close/>
                </a:path>
              </a:pathLst>
            </a:custGeom>
            <a:grpFill/>
            <a:ln w="12700" cap="flat">
              <a:noFill/>
              <a:miter lim="400000"/>
            </a:ln>
            <a:effectLst/>
          </p:spPr>
          <p:txBody>
            <a:bodyPr wrap="square" lIns="0" tIns="0" rIns="0" bIns="0" numCol="1" anchor="t">
              <a:noAutofit/>
            </a:bodyPr>
            <a:lstStyle/>
            <a:p>
              <a:pPr lvl="0"/>
              <a:endParaRPr>
                <a:solidFill>
                  <a:schemeClr val="tx1">
                    <a:lumMod val="50000"/>
                    <a:lumOff val="50000"/>
                  </a:schemeClr>
                </a:solidFill>
                <a:latin typeface="字魂36号-正文宋楷" panose="02000000000000000000" pitchFamily="2" charset="-122"/>
                <a:ea typeface="字魂36号-正文宋楷" panose="02000000000000000000" pitchFamily="2" charset="-122"/>
                <a:cs typeface="+mn-ea"/>
                <a:sym typeface="+mn-lt"/>
              </a:endParaRPr>
            </a:p>
          </p:txBody>
        </p:sp>
        <p:sp>
          <p:nvSpPr>
            <p:cNvPr id="46" name="Shape 1824"/>
            <p:cNvSpPr/>
            <p:nvPr/>
          </p:nvSpPr>
          <p:spPr>
            <a:xfrm>
              <a:off x="125619" y="177960"/>
              <a:ext cx="10469" cy="5235"/>
            </a:xfrm>
            <a:custGeom>
              <a:avLst/>
              <a:gdLst/>
              <a:ahLst/>
              <a:cxnLst>
                <a:cxn ang="0">
                  <a:pos x="wd2" y="hd2"/>
                </a:cxn>
                <a:cxn ang="5400000">
                  <a:pos x="wd2" y="hd2"/>
                </a:cxn>
                <a:cxn ang="10800000">
                  <a:pos x="wd2" y="hd2"/>
                </a:cxn>
                <a:cxn ang="16200000">
                  <a:pos x="wd2" y="hd2"/>
                </a:cxn>
              </a:cxnLst>
              <a:rect l="0" t="0" r="r" b="b"/>
              <a:pathLst>
                <a:path w="18999" h="20935" extrusionOk="0">
                  <a:moveTo>
                    <a:pt x="5636" y="0"/>
                  </a:moveTo>
                  <a:cubicBezTo>
                    <a:pt x="4287" y="4948"/>
                    <a:pt x="2148" y="3040"/>
                    <a:pt x="0" y="2842"/>
                  </a:cubicBezTo>
                  <a:cubicBezTo>
                    <a:pt x="1313" y="7114"/>
                    <a:pt x="5600" y="11307"/>
                    <a:pt x="7812" y="11307"/>
                  </a:cubicBezTo>
                  <a:cubicBezTo>
                    <a:pt x="9253" y="17507"/>
                    <a:pt x="13604" y="21600"/>
                    <a:pt x="17047" y="20845"/>
                  </a:cubicBezTo>
                  <a:cubicBezTo>
                    <a:pt x="21600" y="19871"/>
                    <a:pt x="16872" y="12618"/>
                    <a:pt x="16055" y="9439"/>
                  </a:cubicBezTo>
                  <a:cubicBezTo>
                    <a:pt x="11622" y="9439"/>
                    <a:pt x="11135" y="1212"/>
                    <a:pt x="5636" y="0"/>
                  </a:cubicBezTo>
                  <a:close/>
                </a:path>
              </a:pathLst>
            </a:custGeom>
            <a:grpFill/>
            <a:ln w="12700" cap="flat">
              <a:noFill/>
              <a:miter lim="400000"/>
            </a:ln>
            <a:effectLst/>
          </p:spPr>
          <p:txBody>
            <a:bodyPr wrap="square" lIns="0" tIns="0" rIns="0" bIns="0" numCol="1" anchor="t">
              <a:noAutofit/>
            </a:bodyPr>
            <a:lstStyle/>
            <a:p>
              <a:pPr lvl="0"/>
              <a:endParaRPr>
                <a:solidFill>
                  <a:schemeClr val="tx1">
                    <a:lumMod val="50000"/>
                    <a:lumOff val="50000"/>
                  </a:schemeClr>
                </a:solidFill>
                <a:latin typeface="字魂36号-正文宋楷" panose="02000000000000000000" pitchFamily="2" charset="-122"/>
                <a:ea typeface="字魂36号-正文宋楷" panose="02000000000000000000" pitchFamily="2" charset="-122"/>
                <a:cs typeface="+mn-ea"/>
                <a:sym typeface="+mn-lt"/>
              </a:endParaRPr>
            </a:p>
          </p:txBody>
        </p:sp>
        <p:sp>
          <p:nvSpPr>
            <p:cNvPr id="47" name="Shape 1825"/>
            <p:cNvSpPr/>
            <p:nvPr/>
          </p:nvSpPr>
          <p:spPr>
            <a:xfrm>
              <a:off x="136087" y="188149"/>
              <a:ext cx="9815" cy="3176"/>
            </a:xfrm>
            <a:custGeom>
              <a:avLst/>
              <a:gdLst/>
              <a:ahLst/>
              <a:cxnLst>
                <a:cxn ang="0">
                  <a:pos x="wd2" y="hd2"/>
                </a:cxn>
                <a:cxn ang="5400000">
                  <a:pos x="wd2" y="hd2"/>
                </a:cxn>
                <a:cxn ang="10800000">
                  <a:pos x="wd2" y="hd2"/>
                </a:cxn>
                <a:cxn ang="16200000">
                  <a:pos x="wd2" y="hd2"/>
                </a:cxn>
              </a:cxnLst>
              <a:rect l="0" t="0" r="r" b="b"/>
              <a:pathLst>
                <a:path w="21600" h="19826" extrusionOk="0">
                  <a:moveTo>
                    <a:pt x="15657" y="0"/>
                  </a:moveTo>
                  <a:cubicBezTo>
                    <a:pt x="14560" y="9831"/>
                    <a:pt x="15657" y="658"/>
                    <a:pt x="15657" y="8204"/>
                  </a:cubicBezTo>
                  <a:cubicBezTo>
                    <a:pt x="11646" y="8446"/>
                    <a:pt x="8331" y="1662"/>
                    <a:pt x="5406" y="1662"/>
                  </a:cubicBezTo>
                  <a:cubicBezTo>
                    <a:pt x="6331" y="6612"/>
                    <a:pt x="7554" y="10212"/>
                    <a:pt x="7554" y="14712"/>
                  </a:cubicBezTo>
                  <a:cubicBezTo>
                    <a:pt x="4789" y="18069"/>
                    <a:pt x="2686" y="14712"/>
                    <a:pt x="0" y="14712"/>
                  </a:cubicBezTo>
                  <a:cubicBezTo>
                    <a:pt x="1006" y="20735"/>
                    <a:pt x="8309" y="21600"/>
                    <a:pt x="9189" y="16442"/>
                  </a:cubicBezTo>
                  <a:cubicBezTo>
                    <a:pt x="15417" y="16442"/>
                    <a:pt x="15680" y="16027"/>
                    <a:pt x="21600" y="18000"/>
                  </a:cubicBezTo>
                  <a:cubicBezTo>
                    <a:pt x="21406" y="13015"/>
                    <a:pt x="17349" y="1315"/>
                    <a:pt x="15657" y="0"/>
                  </a:cubicBezTo>
                  <a:close/>
                </a:path>
              </a:pathLst>
            </a:custGeom>
            <a:grpFill/>
            <a:ln w="12700" cap="flat">
              <a:noFill/>
              <a:miter lim="400000"/>
            </a:ln>
            <a:effectLst/>
          </p:spPr>
          <p:txBody>
            <a:bodyPr wrap="square" lIns="0" tIns="0" rIns="0" bIns="0" numCol="1" anchor="t">
              <a:noAutofit/>
            </a:bodyPr>
            <a:lstStyle/>
            <a:p>
              <a:pPr lvl="0"/>
              <a:endParaRPr>
                <a:solidFill>
                  <a:schemeClr val="tx1">
                    <a:lumMod val="50000"/>
                    <a:lumOff val="50000"/>
                  </a:schemeClr>
                </a:solidFill>
                <a:latin typeface="字魂36号-正文宋楷" panose="02000000000000000000" pitchFamily="2" charset="-122"/>
                <a:ea typeface="字魂36号-正文宋楷" panose="02000000000000000000" pitchFamily="2" charset="-122"/>
                <a:cs typeface="+mn-ea"/>
                <a:sym typeface="+mn-lt"/>
              </a:endParaRPr>
            </a:p>
          </p:txBody>
        </p:sp>
        <p:sp>
          <p:nvSpPr>
            <p:cNvPr id="48" name="Shape 1826"/>
            <p:cNvSpPr/>
            <p:nvPr/>
          </p:nvSpPr>
          <p:spPr>
            <a:xfrm>
              <a:off x="129919" y="187495"/>
              <a:ext cx="3176" cy="3176"/>
            </a:xfrm>
            <a:custGeom>
              <a:avLst/>
              <a:gdLst/>
              <a:ahLst/>
              <a:cxnLst>
                <a:cxn ang="0">
                  <a:pos x="wd2" y="hd2"/>
                </a:cxn>
                <a:cxn ang="5400000">
                  <a:pos x="wd2" y="hd2"/>
                </a:cxn>
                <a:cxn ang="10800000">
                  <a:pos x="wd2" y="hd2"/>
                </a:cxn>
                <a:cxn ang="16200000">
                  <a:pos x="wd2" y="hd2"/>
                </a:cxn>
              </a:cxnLst>
              <a:rect l="0" t="0" r="r" b="b"/>
              <a:pathLst>
                <a:path w="16603" h="17442" extrusionOk="0">
                  <a:moveTo>
                    <a:pt x="1543" y="0"/>
                  </a:moveTo>
                  <a:cubicBezTo>
                    <a:pt x="-4492" y="21600"/>
                    <a:pt x="8577" y="17040"/>
                    <a:pt x="16563" y="17040"/>
                  </a:cubicBezTo>
                  <a:cubicBezTo>
                    <a:pt x="17108" y="7620"/>
                    <a:pt x="12116" y="1920"/>
                    <a:pt x="1543" y="0"/>
                  </a:cubicBezTo>
                  <a:close/>
                </a:path>
              </a:pathLst>
            </a:custGeom>
            <a:grpFill/>
            <a:ln w="12700" cap="flat">
              <a:noFill/>
              <a:miter lim="400000"/>
            </a:ln>
            <a:effectLst/>
          </p:spPr>
          <p:txBody>
            <a:bodyPr wrap="square" lIns="0" tIns="0" rIns="0" bIns="0" numCol="1" anchor="t">
              <a:noAutofit/>
            </a:bodyPr>
            <a:lstStyle/>
            <a:p>
              <a:pPr lvl="0"/>
              <a:endParaRPr>
                <a:solidFill>
                  <a:schemeClr val="tx1">
                    <a:lumMod val="50000"/>
                    <a:lumOff val="50000"/>
                  </a:schemeClr>
                </a:solidFill>
                <a:latin typeface="字魂36号-正文宋楷" panose="02000000000000000000" pitchFamily="2" charset="-122"/>
                <a:ea typeface="字魂36号-正文宋楷" panose="02000000000000000000" pitchFamily="2" charset="-122"/>
                <a:cs typeface="+mn-ea"/>
                <a:sym typeface="+mn-lt"/>
              </a:endParaRPr>
            </a:p>
          </p:txBody>
        </p:sp>
        <p:sp>
          <p:nvSpPr>
            <p:cNvPr id="49" name="Shape 1827"/>
            <p:cNvSpPr/>
            <p:nvPr/>
          </p:nvSpPr>
          <p:spPr>
            <a:xfrm>
              <a:off x="129919" y="187495"/>
              <a:ext cx="3176" cy="3176"/>
            </a:xfrm>
            <a:custGeom>
              <a:avLst/>
              <a:gdLst/>
              <a:ahLst/>
              <a:cxnLst>
                <a:cxn ang="0">
                  <a:pos x="wd2" y="hd2"/>
                </a:cxn>
                <a:cxn ang="5400000">
                  <a:pos x="wd2" y="hd2"/>
                </a:cxn>
                <a:cxn ang="10800000">
                  <a:pos x="wd2" y="hd2"/>
                </a:cxn>
                <a:cxn ang="16200000">
                  <a:pos x="wd2" y="hd2"/>
                </a:cxn>
              </a:cxnLst>
              <a:rect l="0" t="0" r="r" b="b"/>
              <a:pathLst>
                <a:path w="21600" h="12742" extrusionOk="0">
                  <a:moveTo>
                    <a:pt x="0" y="12742"/>
                  </a:moveTo>
                  <a:cubicBezTo>
                    <a:pt x="7251" y="11994"/>
                    <a:pt x="14425" y="11339"/>
                    <a:pt x="21600" y="10545"/>
                  </a:cubicBezTo>
                  <a:cubicBezTo>
                    <a:pt x="17860" y="-8858"/>
                    <a:pt x="2137" y="2550"/>
                    <a:pt x="0" y="12742"/>
                  </a:cubicBezTo>
                  <a:close/>
                </a:path>
              </a:pathLst>
            </a:custGeom>
            <a:grpFill/>
            <a:ln w="12700" cap="flat">
              <a:noFill/>
              <a:miter lim="400000"/>
            </a:ln>
            <a:effectLst/>
          </p:spPr>
          <p:txBody>
            <a:bodyPr wrap="square" lIns="0" tIns="0" rIns="0" bIns="0" numCol="1" anchor="t">
              <a:noAutofit/>
            </a:bodyPr>
            <a:lstStyle/>
            <a:p>
              <a:pPr lvl="0"/>
              <a:endParaRPr>
                <a:solidFill>
                  <a:schemeClr val="tx1">
                    <a:lumMod val="50000"/>
                    <a:lumOff val="50000"/>
                  </a:schemeClr>
                </a:solidFill>
                <a:latin typeface="字魂36号-正文宋楷" panose="02000000000000000000" pitchFamily="2" charset="-122"/>
                <a:ea typeface="字魂36号-正文宋楷" panose="02000000000000000000" pitchFamily="2" charset="-122"/>
                <a:cs typeface="+mn-ea"/>
                <a:sym typeface="+mn-lt"/>
              </a:endParaRPr>
            </a:p>
          </p:txBody>
        </p:sp>
        <p:sp>
          <p:nvSpPr>
            <p:cNvPr id="50" name="Shape 1828"/>
            <p:cNvSpPr/>
            <p:nvPr/>
          </p:nvSpPr>
          <p:spPr>
            <a:xfrm>
              <a:off x="150856" y="187168"/>
              <a:ext cx="3176" cy="3176"/>
            </a:xfrm>
            <a:custGeom>
              <a:avLst/>
              <a:gdLst/>
              <a:ahLst/>
              <a:cxnLst>
                <a:cxn ang="0">
                  <a:pos x="wd2" y="hd2"/>
                </a:cxn>
                <a:cxn ang="5400000">
                  <a:pos x="wd2" y="hd2"/>
                </a:cxn>
                <a:cxn ang="10800000">
                  <a:pos x="wd2" y="hd2"/>
                </a:cxn>
                <a:cxn ang="16200000">
                  <a:pos x="wd2" y="hd2"/>
                </a:cxn>
              </a:cxnLst>
              <a:rect l="0" t="0" r="r" b="b"/>
              <a:pathLst>
                <a:path w="17162" h="13638" extrusionOk="0">
                  <a:moveTo>
                    <a:pt x="1582" y="0"/>
                  </a:moveTo>
                  <a:cubicBezTo>
                    <a:pt x="-4374" y="21600"/>
                    <a:pt x="7735" y="11073"/>
                    <a:pt x="17161" y="11073"/>
                  </a:cubicBezTo>
                  <a:cubicBezTo>
                    <a:pt x="17226" y="3353"/>
                    <a:pt x="8782" y="0"/>
                    <a:pt x="1582" y="0"/>
                  </a:cubicBezTo>
                  <a:close/>
                </a:path>
              </a:pathLst>
            </a:custGeom>
            <a:grpFill/>
            <a:ln w="12700" cap="flat">
              <a:noFill/>
              <a:miter lim="400000"/>
            </a:ln>
            <a:effectLst/>
          </p:spPr>
          <p:txBody>
            <a:bodyPr wrap="square" lIns="0" tIns="0" rIns="0" bIns="0" numCol="1" anchor="t">
              <a:noAutofit/>
            </a:bodyPr>
            <a:lstStyle/>
            <a:p>
              <a:pPr lvl="0"/>
              <a:endParaRPr>
                <a:solidFill>
                  <a:schemeClr val="tx1">
                    <a:lumMod val="50000"/>
                    <a:lumOff val="50000"/>
                  </a:schemeClr>
                </a:solidFill>
                <a:latin typeface="字魂36号-正文宋楷" panose="02000000000000000000" pitchFamily="2" charset="-122"/>
                <a:ea typeface="字魂36号-正文宋楷" panose="02000000000000000000" pitchFamily="2" charset="-122"/>
                <a:cs typeface="+mn-ea"/>
                <a:sym typeface="+mn-lt"/>
              </a:endParaRPr>
            </a:p>
          </p:txBody>
        </p:sp>
        <p:sp>
          <p:nvSpPr>
            <p:cNvPr id="51" name="Shape 1829"/>
            <p:cNvSpPr/>
            <p:nvPr/>
          </p:nvSpPr>
          <p:spPr>
            <a:xfrm>
              <a:off x="145295" y="187168"/>
              <a:ext cx="3176" cy="31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7500"/>
                    <a:pt x="0" y="14250"/>
                    <a:pt x="0" y="21600"/>
                  </a:cubicBezTo>
                  <a:cubicBezTo>
                    <a:pt x="8975" y="18750"/>
                    <a:pt x="12777" y="14250"/>
                    <a:pt x="21600" y="14250"/>
                  </a:cubicBezTo>
                  <a:cubicBezTo>
                    <a:pt x="21600" y="5100"/>
                    <a:pt x="9279" y="0"/>
                    <a:pt x="0" y="0"/>
                  </a:cubicBezTo>
                  <a:close/>
                </a:path>
              </a:pathLst>
            </a:custGeom>
            <a:grpFill/>
            <a:ln w="12700" cap="flat">
              <a:noFill/>
              <a:miter lim="400000"/>
            </a:ln>
            <a:effectLst/>
          </p:spPr>
          <p:txBody>
            <a:bodyPr wrap="square" lIns="0" tIns="0" rIns="0" bIns="0" numCol="1" anchor="t">
              <a:noAutofit/>
            </a:bodyPr>
            <a:lstStyle/>
            <a:p>
              <a:pPr lvl="0"/>
              <a:endParaRPr>
                <a:solidFill>
                  <a:schemeClr val="tx1">
                    <a:lumMod val="50000"/>
                    <a:lumOff val="50000"/>
                  </a:schemeClr>
                </a:solidFill>
                <a:latin typeface="字魂36号-正文宋楷" panose="02000000000000000000" pitchFamily="2" charset="-122"/>
                <a:ea typeface="字魂36号-正文宋楷" panose="02000000000000000000" pitchFamily="2" charset="-122"/>
                <a:cs typeface="+mn-ea"/>
                <a:sym typeface="+mn-lt"/>
              </a:endParaRPr>
            </a:p>
          </p:txBody>
        </p:sp>
        <p:sp>
          <p:nvSpPr>
            <p:cNvPr id="52" name="Shape 1830"/>
            <p:cNvSpPr/>
            <p:nvPr/>
          </p:nvSpPr>
          <p:spPr>
            <a:xfrm>
              <a:off x="140061" y="197636"/>
              <a:ext cx="3176" cy="31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923" y="21600"/>
                    <a:pt x="17234" y="20571"/>
                    <a:pt x="21600" y="5371"/>
                  </a:cubicBezTo>
                  <a:cubicBezTo>
                    <a:pt x="16200" y="3429"/>
                    <a:pt x="10915" y="1714"/>
                    <a:pt x="5285" y="0"/>
                  </a:cubicBezTo>
                  <a:cubicBezTo>
                    <a:pt x="3447" y="7200"/>
                    <a:pt x="1838" y="14400"/>
                    <a:pt x="0" y="21600"/>
                  </a:cubicBezTo>
                  <a:close/>
                </a:path>
              </a:pathLst>
            </a:custGeom>
            <a:grpFill/>
            <a:ln w="12700" cap="flat">
              <a:noFill/>
              <a:miter lim="400000"/>
            </a:ln>
            <a:effectLst/>
          </p:spPr>
          <p:txBody>
            <a:bodyPr wrap="square" lIns="0" tIns="0" rIns="0" bIns="0" numCol="1" anchor="t">
              <a:noAutofit/>
            </a:bodyPr>
            <a:lstStyle/>
            <a:p>
              <a:pPr lvl="0"/>
              <a:endParaRPr>
                <a:solidFill>
                  <a:schemeClr val="tx1">
                    <a:lumMod val="50000"/>
                    <a:lumOff val="50000"/>
                  </a:schemeClr>
                </a:solidFill>
                <a:latin typeface="字魂36号-正文宋楷" panose="02000000000000000000" pitchFamily="2" charset="-122"/>
                <a:ea typeface="字魂36号-正文宋楷" panose="02000000000000000000" pitchFamily="2" charset="-122"/>
                <a:cs typeface="+mn-ea"/>
                <a:sym typeface="+mn-lt"/>
              </a:endParaRPr>
            </a:p>
          </p:txBody>
        </p:sp>
        <p:sp>
          <p:nvSpPr>
            <p:cNvPr id="53" name="Shape 1831"/>
            <p:cNvSpPr/>
            <p:nvPr/>
          </p:nvSpPr>
          <p:spPr>
            <a:xfrm>
              <a:off x="312787" y="250304"/>
              <a:ext cx="3176" cy="3176"/>
            </a:xfrm>
            <a:custGeom>
              <a:avLst/>
              <a:gdLst/>
              <a:ahLst/>
              <a:cxnLst>
                <a:cxn ang="0">
                  <a:pos x="wd2" y="hd2"/>
                </a:cxn>
                <a:cxn ang="5400000">
                  <a:pos x="wd2" y="hd2"/>
                </a:cxn>
                <a:cxn ang="10800000">
                  <a:pos x="wd2" y="hd2"/>
                </a:cxn>
                <a:cxn ang="16200000">
                  <a:pos x="wd2" y="hd2"/>
                </a:cxn>
              </a:cxnLst>
              <a:rect l="0" t="0" r="r" b="b"/>
              <a:pathLst>
                <a:path w="16557" h="18344" extrusionOk="0">
                  <a:moveTo>
                    <a:pt x="0" y="16234"/>
                  </a:moveTo>
                  <a:cubicBezTo>
                    <a:pt x="21600" y="21600"/>
                    <a:pt x="17408" y="16922"/>
                    <a:pt x="13033" y="0"/>
                  </a:cubicBezTo>
                  <a:cubicBezTo>
                    <a:pt x="2734" y="5916"/>
                    <a:pt x="0" y="4471"/>
                    <a:pt x="0" y="16234"/>
                  </a:cubicBezTo>
                  <a:close/>
                </a:path>
              </a:pathLst>
            </a:custGeom>
            <a:grpFill/>
            <a:ln w="12700" cap="flat">
              <a:noFill/>
              <a:miter lim="400000"/>
            </a:ln>
            <a:effectLst/>
          </p:spPr>
          <p:txBody>
            <a:bodyPr wrap="square" lIns="0" tIns="0" rIns="0" bIns="0" numCol="1" anchor="t">
              <a:noAutofit/>
            </a:bodyPr>
            <a:lstStyle/>
            <a:p>
              <a:pPr lvl="0"/>
              <a:endParaRPr>
                <a:solidFill>
                  <a:schemeClr val="tx1">
                    <a:lumMod val="50000"/>
                    <a:lumOff val="50000"/>
                  </a:schemeClr>
                </a:solidFill>
                <a:latin typeface="字魂36号-正文宋楷" panose="02000000000000000000" pitchFamily="2" charset="-122"/>
                <a:ea typeface="字魂36号-正文宋楷" panose="02000000000000000000" pitchFamily="2" charset="-122"/>
                <a:cs typeface="+mn-ea"/>
                <a:sym typeface="+mn-lt"/>
              </a:endParaRPr>
            </a:p>
          </p:txBody>
        </p:sp>
      </p:grpSp>
      <p:sp>
        <p:nvSpPr>
          <p:cNvPr id="54" name="Shape 1837"/>
          <p:cNvSpPr/>
          <p:nvPr/>
        </p:nvSpPr>
        <p:spPr>
          <a:xfrm>
            <a:off x="1292599" y="3470291"/>
            <a:ext cx="506160" cy="438671"/>
          </a:xfrm>
          <a:custGeom>
            <a:avLst/>
            <a:gdLst/>
            <a:ahLst/>
            <a:cxnLst>
              <a:cxn ang="0">
                <a:pos x="wd2" y="hd2"/>
              </a:cxn>
              <a:cxn ang="5400000">
                <a:pos x="wd2" y="hd2"/>
              </a:cxn>
              <a:cxn ang="10800000">
                <a:pos x="wd2" y="hd2"/>
              </a:cxn>
              <a:cxn ang="16200000">
                <a:pos x="wd2" y="hd2"/>
              </a:cxn>
            </a:cxnLst>
            <a:rect l="0" t="0" r="r" b="b"/>
            <a:pathLst>
              <a:path w="21600" h="21600" extrusionOk="0">
                <a:moveTo>
                  <a:pt x="0" y="9257"/>
                </a:moveTo>
                <a:lnTo>
                  <a:pt x="5400" y="9257"/>
                </a:lnTo>
                <a:lnTo>
                  <a:pt x="8095" y="15429"/>
                </a:lnTo>
                <a:lnTo>
                  <a:pt x="16203" y="0"/>
                </a:lnTo>
                <a:lnTo>
                  <a:pt x="21600" y="0"/>
                </a:lnTo>
                <a:lnTo>
                  <a:pt x="10795" y="21600"/>
                </a:lnTo>
                <a:lnTo>
                  <a:pt x="5395" y="21600"/>
                </a:lnTo>
                <a:lnTo>
                  <a:pt x="0" y="9257"/>
                </a:lnTo>
                <a:close/>
              </a:path>
            </a:pathLst>
          </a:custGeom>
          <a:solidFill>
            <a:srgbClr val="396364"/>
          </a:solidFill>
          <a:ln w="12700" cap="flat">
            <a:noFill/>
            <a:miter lim="400000"/>
          </a:ln>
          <a:effectLst/>
        </p:spPr>
        <p:txBody>
          <a:bodyPr wrap="square" lIns="0" tIns="0" rIns="0" bIns="0" numCol="1" anchor="t">
            <a:noAutofit/>
          </a:bodyPr>
          <a:lstStyle/>
          <a:p>
            <a:pPr lvl="0"/>
            <a:endParaRPr>
              <a:solidFill>
                <a:schemeClr val="tx1">
                  <a:lumMod val="50000"/>
                  <a:lumOff val="50000"/>
                </a:schemeClr>
              </a:solidFill>
              <a:latin typeface="字魂36号-正文宋楷" panose="02000000000000000000" pitchFamily="2" charset="-122"/>
              <a:ea typeface="字魂36号-正文宋楷" panose="02000000000000000000" pitchFamily="2" charset="-122"/>
              <a:cs typeface="+mn-ea"/>
              <a:sym typeface="+mn-lt"/>
            </a:endParaRPr>
          </a:p>
        </p:txBody>
      </p:sp>
      <p:grpSp>
        <p:nvGrpSpPr>
          <p:cNvPr id="55" name="Group 1844"/>
          <p:cNvGrpSpPr/>
          <p:nvPr/>
        </p:nvGrpSpPr>
        <p:grpSpPr>
          <a:xfrm>
            <a:off x="5715837" y="3556526"/>
            <a:ext cx="502413" cy="266201"/>
            <a:chOff x="0" y="0"/>
            <a:chExt cx="376857" cy="199676"/>
          </a:xfrm>
          <a:solidFill>
            <a:srgbClr val="396364"/>
          </a:solidFill>
        </p:grpSpPr>
        <p:sp>
          <p:nvSpPr>
            <p:cNvPr id="56" name="Shape 1842"/>
            <p:cNvSpPr/>
            <p:nvPr/>
          </p:nvSpPr>
          <p:spPr>
            <a:xfrm>
              <a:off x="-1" y="-1"/>
              <a:ext cx="376859" cy="199678"/>
            </a:xfrm>
            <a:custGeom>
              <a:avLst/>
              <a:gdLst/>
              <a:ahLst/>
              <a:cxnLst>
                <a:cxn ang="0">
                  <a:pos x="wd2" y="hd2"/>
                </a:cxn>
                <a:cxn ang="5400000">
                  <a:pos x="wd2" y="hd2"/>
                </a:cxn>
                <a:cxn ang="10800000">
                  <a:pos x="wd2" y="hd2"/>
                </a:cxn>
                <a:cxn ang="16200000">
                  <a:pos x="wd2" y="hd2"/>
                </a:cxn>
              </a:cxnLst>
              <a:rect l="0" t="0" r="r" b="b"/>
              <a:pathLst>
                <a:path w="21600" h="21600" extrusionOk="0">
                  <a:moveTo>
                    <a:pt x="21600" y="6496"/>
                  </a:moveTo>
                  <a:lnTo>
                    <a:pt x="19987" y="5300"/>
                  </a:lnTo>
                  <a:lnTo>
                    <a:pt x="19987" y="0"/>
                  </a:lnTo>
                  <a:lnTo>
                    <a:pt x="0" y="0"/>
                  </a:lnTo>
                  <a:lnTo>
                    <a:pt x="0" y="21600"/>
                  </a:lnTo>
                  <a:lnTo>
                    <a:pt x="19987" y="21600"/>
                  </a:lnTo>
                  <a:lnTo>
                    <a:pt x="19987" y="16300"/>
                  </a:lnTo>
                  <a:lnTo>
                    <a:pt x="21600" y="15103"/>
                  </a:lnTo>
                  <a:lnTo>
                    <a:pt x="21600" y="6496"/>
                  </a:lnTo>
                  <a:close/>
                  <a:moveTo>
                    <a:pt x="18082" y="17993"/>
                  </a:moveTo>
                  <a:lnTo>
                    <a:pt x="1905" y="17993"/>
                  </a:lnTo>
                  <a:lnTo>
                    <a:pt x="1905" y="3605"/>
                  </a:lnTo>
                  <a:lnTo>
                    <a:pt x="18082" y="3605"/>
                  </a:lnTo>
                  <a:lnTo>
                    <a:pt x="18082" y="17993"/>
                  </a:lnTo>
                  <a:close/>
                </a:path>
              </a:pathLst>
            </a:custGeom>
            <a:grpFill/>
            <a:ln w="12700" cap="flat">
              <a:noFill/>
              <a:miter lim="400000"/>
            </a:ln>
            <a:effectLst/>
          </p:spPr>
          <p:txBody>
            <a:bodyPr wrap="square" lIns="0" tIns="0" rIns="0" bIns="0" numCol="1" anchor="t">
              <a:noAutofit/>
            </a:bodyPr>
            <a:lstStyle/>
            <a:p>
              <a:pPr lvl="0"/>
              <a:endParaRPr>
                <a:solidFill>
                  <a:schemeClr val="tx1">
                    <a:lumMod val="50000"/>
                    <a:lumOff val="50000"/>
                  </a:schemeClr>
                </a:solidFill>
                <a:latin typeface="字魂36号-正文宋楷" panose="02000000000000000000" pitchFamily="2" charset="-122"/>
                <a:ea typeface="字魂36号-正文宋楷" panose="02000000000000000000" pitchFamily="2" charset="-122"/>
                <a:cs typeface="+mn-ea"/>
                <a:sym typeface="+mn-lt"/>
              </a:endParaRPr>
            </a:p>
          </p:txBody>
        </p:sp>
        <p:sp>
          <p:nvSpPr>
            <p:cNvPr id="57" name="Shape 1843"/>
            <p:cNvSpPr/>
            <p:nvPr/>
          </p:nvSpPr>
          <p:spPr>
            <a:xfrm>
              <a:off x="52432" y="57800"/>
              <a:ext cx="186135" cy="89330"/>
            </a:xfrm>
            <a:custGeom>
              <a:avLst/>
              <a:gdLst/>
              <a:ahLst/>
              <a:cxnLst>
                <a:cxn ang="0">
                  <a:pos x="wd2" y="hd2"/>
                </a:cxn>
                <a:cxn ang="5400000">
                  <a:pos x="wd2" y="hd2"/>
                </a:cxn>
                <a:cxn ang="10800000">
                  <a:pos x="wd2" y="hd2"/>
                </a:cxn>
                <a:cxn ang="16200000">
                  <a:pos x="wd2" y="hd2"/>
                </a:cxn>
              </a:cxnLst>
              <a:rect l="0" t="0" r="r" b="b"/>
              <a:pathLst>
                <a:path w="21600" h="21600" extrusionOk="0">
                  <a:moveTo>
                    <a:pt x="9991" y="0"/>
                  </a:moveTo>
                  <a:lnTo>
                    <a:pt x="0" y="0"/>
                  </a:lnTo>
                  <a:lnTo>
                    <a:pt x="0" y="21600"/>
                  </a:lnTo>
                  <a:lnTo>
                    <a:pt x="21600" y="21600"/>
                  </a:lnTo>
                  <a:lnTo>
                    <a:pt x="9991" y="0"/>
                  </a:lnTo>
                  <a:close/>
                </a:path>
              </a:pathLst>
            </a:custGeom>
            <a:grpFill/>
            <a:ln w="12700" cap="flat">
              <a:noFill/>
              <a:miter lim="400000"/>
            </a:ln>
            <a:effectLst/>
          </p:spPr>
          <p:txBody>
            <a:bodyPr wrap="square" lIns="0" tIns="0" rIns="0" bIns="0" numCol="1" anchor="t">
              <a:noAutofit/>
            </a:bodyPr>
            <a:lstStyle/>
            <a:p>
              <a:pPr lvl="0"/>
              <a:endParaRPr>
                <a:solidFill>
                  <a:schemeClr val="tx1">
                    <a:lumMod val="50000"/>
                    <a:lumOff val="50000"/>
                  </a:schemeClr>
                </a:solidFill>
                <a:latin typeface="字魂36号-正文宋楷" panose="02000000000000000000" pitchFamily="2" charset="-122"/>
                <a:ea typeface="字魂36号-正文宋楷" panose="02000000000000000000" pitchFamily="2" charset="-122"/>
                <a:cs typeface="+mn-ea"/>
                <a:sym typeface="+mn-lt"/>
              </a:endParaRPr>
            </a:p>
          </p:txBody>
        </p:sp>
      </p:grpSp>
      <p:sp>
        <p:nvSpPr>
          <p:cNvPr id="58" name="文本框 57"/>
          <p:cNvSpPr txBox="1"/>
          <p:nvPr/>
        </p:nvSpPr>
        <p:spPr>
          <a:xfrm>
            <a:off x="542072" y="4085999"/>
            <a:ext cx="2007216" cy="430823"/>
          </a:xfrm>
          <a:prstGeom prst="rect">
            <a:avLst/>
          </a:prstGeom>
          <a:noFill/>
        </p:spPr>
        <p:txBody>
          <a:bodyPr wrap="square" lIns="91423" tIns="45710" rIns="91423" bIns="45710" rtlCol="0">
            <a:spAutoFit/>
          </a:bodyPr>
          <a:lstStyle/>
          <a:p>
            <a:pPr algn="ctr"/>
            <a:r>
              <a:rPr lang="zh-CN" altLang="en-US" sz="2200" b="1" dirty="0">
                <a:solidFill>
                  <a:srgbClr val="396364"/>
                </a:solidFill>
                <a:latin typeface="字魂36号-正文宋楷" panose="02000000000000000000" pitchFamily="2" charset="-122"/>
                <a:ea typeface="字魂36号-正文宋楷" panose="02000000000000000000" pitchFamily="2" charset="-122"/>
                <a:cs typeface="微软雅黑" panose="020B0503020204020204" pitchFamily="34" charset="-122"/>
                <a:sym typeface="+mn-lt"/>
              </a:rPr>
              <a:t>添加标题</a:t>
            </a:r>
            <a:endParaRPr lang="zh-CN" altLang="en-US" sz="2200" b="1" baseline="-3000" dirty="0">
              <a:solidFill>
                <a:srgbClr val="396364"/>
              </a:solidFill>
              <a:latin typeface="字魂36号-正文宋楷" panose="02000000000000000000" pitchFamily="2" charset="-122"/>
              <a:ea typeface="字魂36号-正文宋楷" panose="02000000000000000000" pitchFamily="2" charset="-122"/>
              <a:cs typeface="微软雅黑" panose="020B0503020204020204" pitchFamily="34" charset="-122"/>
              <a:sym typeface="+mn-lt"/>
            </a:endParaRPr>
          </a:p>
        </p:txBody>
      </p:sp>
      <p:sp>
        <p:nvSpPr>
          <p:cNvPr id="59" name="文本框 58"/>
          <p:cNvSpPr txBox="1"/>
          <p:nvPr/>
        </p:nvSpPr>
        <p:spPr>
          <a:xfrm>
            <a:off x="542071" y="4542493"/>
            <a:ext cx="2007217" cy="867910"/>
          </a:xfrm>
          <a:prstGeom prst="rect">
            <a:avLst/>
          </a:prstGeom>
          <a:noFill/>
        </p:spPr>
        <p:txBody>
          <a:bodyPr wrap="square" lIns="91423" tIns="45710" rIns="91423" bIns="45710" rtlCol="0">
            <a:spAutoFit/>
          </a:bodyPr>
          <a:lstStyle/>
          <a:p>
            <a:pPr algn="ctr">
              <a:lnSpc>
                <a:spcPct val="120000"/>
              </a:lnSpc>
              <a:spcBef>
                <a:spcPct val="0"/>
              </a:spcBef>
              <a:buNone/>
            </a:pPr>
            <a:r>
              <a:rPr lang="zh-CN" altLang="en-US" sz="1400" dirty="0">
                <a:solidFill>
                  <a:schemeClr val="tx1">
                    <a:lumMod val="50000"/>
                    <a:lumOff val="50000"/>
                  </a:schemeClr>
                </a:solidFill>
                <a:latin typeface="字魂36号-正文宋楷" panose="02000000000000000000" pitchFamily="2" charset="-122"/>
                <a:ea typeface="字魂36号-正文宋楷" panose="02000000000000000000" pitchFamily="2" charset="-122"/>
                <a:cs typeface="+mn-ea"/>
                <a:sym typeface="+mn-lt"/>
              </a:rPr>
              <a:t>在此录入图表的综合描述说明，在此录入图表的综合描述说明</a:t>
            </a:r>
            <a:endParaRPr lang="zh-CN" altLang="en-US" sz="1400" dirty="0">
              <a:solidFill>
                <a:schemeClr val="tx1">
                  <a:lumMod val="50000"/>
                  <a:lumOff val="50000"/>
                </a:schemeClr>
              </a:solidFill>
              <a:latin typeface="字魂36号-正文宋楷" panose="02000000000000000000" pitchFamily="2" charset="-122"/>
              <a:ea typeface="字魂36号-正文宋楷" panose="02000000000000000000" pitchFamily="2" charset="-122"/>
              <a:cs typeface="+mn-ea"/>
              <a:sym typeface="+mn-lt"/>
            </a:endParaRPr>
          </a:p>
        </p:txBody>
      </p:sp>
      <p:sp>
        <p:nvSpPr>
          <p:cNvPr id="60" name="文本框 59"/>
          <p:cNvSpPr txBox="1"/>
          <p:nvPr/>
        </p:nvSpPr>
        <p:spPr>
          <a:xfrm>
            <a:off x="2752754" y="4085999"/>
            <a:ext cx="2007216" cy="430823"/>
          </a:xfrm>
          <a:prstGeom prst="rect">
            <a:avLst/>
          </a:prstGeom>
          <a:noFill/>
        </p:spPr>
        <p:txBody>
          <a:bodyPr wrap="square" lIns="91423" tIns="45710" rIns="91423" bIns="45710" rtlCol="0">
            <a:spAutoFit/>
          </a:bodyPr>
          <a:lstStyle/>
          <a:p>
            <a:pPr algn="ctr"/>
            <a:r>
              <a:rPr lang="zh-CN" altLang="en-US" sz="2200" b="1" dirty="0">
                <a:solidFill>
                  <a:srgbClr val="396364"/>
                </a:solidFill>
                <a:latin typeface="字魂36号-正文宋楷" panose="02000000000000000000" pitchFamily="2" charset="-122"/>
                <a:ea typeface="字魂36号-正文宋楷" panose="02000000000000000000" pitchFamily="2" charset="-122"/>
                <a:cs typeface="微软雅黑" panose="020B0503020204020204" pitchFamily="34" charset="-122"/>
                <a:sym typeface="+mn-lt"/>
              </a:rPr>
              <a:t>添加标题</a:t>
            </a:r>
            <a:endParaRPr lang="zh-CN" altLang="en-US" sz="2200" b="1" baseline="-3000" dirty="0">
              <a:solidFill>
                <a:srgbClr val="396364"/>
              </a:solidFill>
              <a:latin typeface="字魂36号-正文宋楷" panose="02000000000000000000" pitchFamily="2" charset="-122"/>
              <a:ea typeface="字魂36号-正文宋楷" panose="02000000000000000000" pitchFamily="2" charset="-122"/>
              <a:cs typeface="微软雅黑" panose="020B0503020204020204" pitchFamily="34" charset="-122"/>
              <a:sym typeface="+mn-lt"/>
            </a:endParaRPr>
          </a:p>
        </p:txBody>
      </p:sp>
      <p:sp>
        <p:nvSpPr>
          <p:cNvPr id="61" name="文本框 60"/>
          <p:cNvSpPr txBox="1"/>
          <p:nvPr/>
        </p:nvSpPr>
        <p:spPr>
          <a:xfrm>
            <a:off x="2752753" y="4542493"/>
            <a:ext cx="2007217" cy="867910"/>
          </a:xfrm>
          <a:prstGeom prst="rect">
            <a:avLst/>
          </a:prstGeom>
          <a:noFill/>
        </p:spPr>
        <p:txBody>
          <a:bodyPr wrap="square" lIns="91423" tIns="45710" rIns="91423" bIns="45710" rtlCol="0">
            <a:spAutoFit/>
          </a:bodyPr>
          <a:lstStyle/>
          <a:p>
            <a:pPr algn="ctr">
              <a:lnSpc>
                <a:spcPct val="120000"/>
              </a:lnSpc>
              <a:spcBef>
                <a:spcPct val="0"/>
              </a:spcBef>
              <a:buNone/>
            </a:pPr>
            <a:r>
              <a:rPr lang="zh-CN" altLang="en-US" sz="1400" dirty="0">
                <a:solidFill>
                  <a:schemeClr val="tx1">
                    <a:lumMod val="50000"/>
                    <a:lumOff val="50000"/>
                  </a:schemeClr>
                </a:solidFill>
                <a:latin typeface="字魂36号-正文宋楷" panose="02000000000000000000" pitchFamily="2" charset="-122"/>
                <a:ea typeface="字魂36号-正文宋楷" panose="02000000000000000000" pitchFamily="2" charset="-122"/>
                <a:cs typeface="+mn-ea"/>
                <a:sym typeface="+mn-lt"/>
              </a:rPr>
              <a:t>在此录入图表的综合描述说明，在此录入图表的综合描述说明</a:t>
            </a:r>
            <a:endParaRPr lang="zh-CN" altLang="en-US" sz="1400" dirty="0">
              <a:solidFill>
                <a:schemeClr val="tx1">
                  <a:lumMod val="50000"/>
                  <a:lumOff val="50000"/>
                </a:schemeClr>
              </a:solidFill>
              <a:latin typeface="字魂36号-正文宋楷" panose="02000000000000000000" pitchFamily="2" charset="-122"/>
              <a:ea typeface="字魂36号-正文宋楷" panose="02000000000000000000" pitchFamily="2" charset="-122"/>
              <a:cs typeface="+mn-ea"/>
              <a:sym typeface="+mn-lt"/>
            </a:endParaRPr>
          </a:p>
        </p:txBody>
      </p:sp>
      <p:sp>
        <p:nvSpPr>
          <p:cNvPr id="62" name="文本框 61"/>
          <p:cNvSpPr txBox="1"/>
          <p:nvPr/>
        </p:nvSpPr>
        <p:spPr>
          <a:xfrm>
            <a:off x="4963436" y="4085999"/>
            <a:ext cx="2007216" cy="430823"/>
          </a:xfrm>
          <a:prstGeom prst="rect">
            <a:avLst/>
          </a:prstGeom>
          <a:noFill/>
        </p:spPr>
        <p:txBody>
          <a:bodyPr wrap="square" lIns="91423" tIns="45710" rIns="91423" bIns="45710" rtlCol="0">
            <a:spAutoFit/>
          </a:bodyPr>
          <a:lstStyle/>
          <a:p>
            <a:pPr algn="ctr"/>
            <a:r>
              <a:rPr lang="zh-CN" altLang="en-US" sz="2200" b="1" dirty="0">
                <a:solidFill>
                  <a:srgbClr val="396364"/>
                </a:solidFill>
                <a:latin typeface="字魂36号-正文宋楷" panose="02000000000000000000" pitchFamily="2" charset="-122"/>
                <a:ea typeface="字魂36号-正文宋楷" panose="02000000000000000000" pitchFamily="2" charset="-122"/>
                <a:cs typeface="微软雅黑" panose="020B0503020204020204" pitchFamily="34" charset="-122"/>
                <a:sym typeface="+mn-lt"/>
              </a:rPr>
              <a:t>添加标题</a:t>
            </a:r>
            <a:endParaRPr lang="zh-CN" altLang="en-US" sz="2200" b="1" baseline="-3000" dirty="0">
              <a:solidFill>
                <a:srgbClr val="396364"/>
              </a:solidFill>
              <a:latin typeface="字魂36号-正文宋楷" panose="02000000000000000000" pitchFamily="2" charset="-122"/>
              <a:ea typeface="字魂36号-正文宋楷" panose="02000000000000000000" pitchFamily="2" charset="-122"/>
              <a:cs typeface="微软雅黑" panose="020B0503020204020204" pitchFamily="34" charset="-122"/>
              <a:sym typeface="+mn-lt"/>
            </a:endParaRPr>
          </a:p>
        </p:txBody>
      </p:sp>
      <p:sp>
        <p:nvSpPr>
          <p:cNvPr id="63" name="文本框 62"/>
          <p:cNvSpPr txBox="1"/>
          <p:nvPr/>
        </p:nvSpPr>
        <p:spPr>
          <a:xfrm>
            <a:off x="4963435" y="4542493"/>
            <a:ext cx="2007217" cy="867910"/>
          </a:xfrm>
          <a:prstGeom prst="rect">
            <a:avLst/>
          </a:prstGeom>
          <a:noFill/>
        </p:spPr>
        <p:txBody>
          <a:bodyPr wrap="square" lIns="91423" tIns="45710" rIns="91423" bIns="45710" rtlCol="0">
            <a:spAutoFit/>
          </a:bodyPr>
          <a:lstStyle/>
          <a:p>
            <a:pPr algn="ctr">
              <a:lnSpc>
                <a:spcPct val="120000"/>
              </a:lnSpc>
              <a:spcBef>
                <a:spcPct val="0"/>
              </a:spcBef>
              <a:buNone/>
            </a:pPr>
            <a:r>
              <a:rPr lang="zh-CN" altLang="en-US" sz="1400" dirty="0">
                <a:solidFill>
                  <a:schemeClr val="tx1">
                    <a:lumMod val="50000"/>
                    <a:lumOff val="50000"/>
                  </a:schemeClr>
                </a:solidFill>
                <a:latin typeface="字魂36号-正文宋楷" panose="02000000000000000000" pitchFamily="2" charset="-122"/>
                <a:ea typeface="字魂36号-正文宋楷" panose="02000000000000000000" pitchFamily="2" charset="-122"/>
                <a:cs typeface="+mn-ea"/>
                <a:sym typeface="+mn-lt"/>
              </a:rPr>
              <a:t>在此录入图表的综合描述说明，在此录入图表的综合描述说明</a:t>
            </a:r>
            <a:endParaRPr lang="zh-CN" altLang="en-US" sz="1400" dirty="0">
              <a:solidFill>
                <a:schemeClr val="tx1">
                  <a:lumMod val="50000"/>
                  <a:lumOff val="50000"/>
                </a:schemeClr>
              </a:solidFill>
              <a:latin typeface="字魂36号-正文宋楷" panose="02000000000000000000" pitchFamily="2" charset="-122"/>
              <a:ea typeface="字魂36号-正文宋楷" panose="02000000000000000000" pitchFamily="2" charset="-122"/>
              <a:cs typeface="+mn-ea"/>
              <a:sym typeface="+mn-lt"/>
            </a:endParaRPr>
          </a:p>
        </p:txBody>
      </p:sp>
      <p:sp>
        <p:nvSpPr>
          <p:cNvPr id="64" name="矩形 47"/>
          <p:cNvSpPr>
            <a:spLocks noChangeArrowheads="1"/>
          </p:cNvSpPr>
          <p:nvPr/>
        </p:nvSpPr>
        <p:spPr bwMode="auto">
          <a:xfrm>
            <a:off x="619543" y="1979447"/>
            <a:ext cx="6373074" cy="73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2" tIns="45712" rIns="91422" bIns="4571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600" dirty="0">
                <a:solidFill>
                  <a:schemeClr val="tx1">
                    <a:lumMod val="50000"/>
                    <a:lumOff val="50000"/>
                  </a:schemeClr>
                </a:solidFill>
                <a:latin typeface="字魂36号-正文宋楷" panose="02000000000000000000" pitchFamily="2" charset="-122"/>
                <a:ea typeface="字魂36号-正文宋楷" panose="02000000000000000000" pitchFamily="2" charset="-122"/>
                <a:cs typeface="+mn-ea"/>
                <a:sym typeface="+mn-lt"/>
              </a:rPr>
              <a:t>在此录入上述图表的综合描述说明，在此录入上述图表的综合描述说明。在此录入上述图表的综合描述说明，在此录入上述图表的</a:t>
            </a:r>
            <a:endParaRPr lang="zh-CN" altLang="en-US" sz="1600" dirty="0">
              <a:solidFill>
                <a:schemeClr val="tx1">
                  <a:lumMod val="50000"/>
                  <a:lumOff val="50000"/>
                </a:schemeClr>
              </a:solidFill>
              <a:latin typeface="字魂36号-正文宋楷" panose="02000000000000000000" pitchFamily="2" charset="-122"/>
              <a:ea typeface="字魂36号-正文宋楷" panose="02000000000000000000" pitchFamily="2" charset="-122"/>
              <a:cs typeface="+mn-ea"/>
              <a:sym typeface="+mn-lt"/>
            </a:endParaRPr>
          </a:p>
        </p:txBody>
      </p:sp>
      <p:pic>
        <p:nvPicPr>
          <p:cNvPr id="65" name="图片 64"/>
          <p:cNvPicPr>
            <a:picLocks noChangeAspect="1"/>
          </p:cNvPicPr>
          <p:nvPr/>
        </p:nvPicPr>
        <p:blipFill rotWithShape="1">
          <a:blip r:embed="rId1" cstate="screen"/>
          <a:srcRect/>
          <a:stretch>
            <a:fillRect/>
          </a:stretch>
        </p:blipFill>
        <p:spPr>
          <a:xfrm>
            <a:off x="7073800" y="1033460"/>
            <a:ext cx="4811084" cy="53115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outVertical)">
                                      <p:cBhvr>
                                        <p:cTn id="7" dur="500"/>
                                        <p:tgtEl>
                                          <p:spTgt spid="64"/>
                                        </p:tgtEl>
                                      </p:cBhvr>
                                    </p:animEffect>
                                  </p:childTnLst>
                                </p:cTn>
                              </p:par>
                            </p:childTnLst>
                          </p:cTn>
                        </p:par>
                        <p:par>
                          <p:cTn id="8" fill="hold">
                            <p:stCondLst>
                              <p:cond delay="500"/>
                            </p:stCondLst>
                            <p:childTnLst>
                              <p:par>
                                <p:cTn id="9" presetID="2" presetClass="entr" presetSubtype="2" decel="100000" fill="hold" grpId="0" nodeType="afterEffect">
                                  <p:stCondLst>
                                    <p:cond delay="15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350" fill="hold"/>
                                        <p:tgtEl>
                                          <p:spTgt spid="54"/>
                                        </p:tgtEl>
                                        <p:attrNameLst>
                                          <p:attrName>ppt_x</p:attrName>
                                        </p:attrNameLst>
                                      </p:cBhvr>
                                      <p:tavLst>
                                        <p:tav tm="0">
                                          <p:val>
                                            <p:strVal val="1+#ppt_w/2"/>
                                          </p:val>
                                        </p:tav>
                                        <p:tav tm="100000">
                                          <p:val>
                                            <p:strVal val="#ppt_x"/>
                                          </p:val>
                                        </p:tav>
                                      </p:tavLst>
                                    </p:anim>
                                    <p:anim calcmode="lin" valueType="num">
                                      <p:cBhvr additive="base">
                                        <p:cTn id="12" dur="350" fill="hold"/>
                                        <p:tgtEl>
                                          <p:spTgt spid="54"/>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15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350" fill="hold"/>
                                        <p:tgtEl>
                                          <p:spTgt spid="58"/>
                                        </p:tgtEl>
                                        <p:attrNameLst>
                                          <p:attrName>ppt_x</p:attrName>
                                        </p:attrNameLst>
                                      </p:cBhvr>
                                      <p:tavLst>
                                        <p:tav tm="0">
                                          <p:val>
                                            <p:strVal val="1+#ppt_w/2"/>
                                          </p:val>
                                        </p:tav>
                                        <p:tav tm="100000">
                                          <p:val>
                                            <p:strVal val="#ppt_x"/>
                                          </p:val>
                                        </p:tav>
                                      </p:tavLst>
                                    </p:anim>
                                    <p:anim calcmode="lin" valueType="num">
                                      <p:cBhvr additive="base">
                                        <p:cTn id="16" dur="350" fill="hold"/>
                                        <p:tgtEl>
                                          <p:spTgt spid="58"/>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150"/>
                                  </p:stCondLst>
                                  <p:childTnLst>
                                    <p:set>
                                      <p:cBhvr>
                                        <p:cTn id="18" dur="1" fill="hold">
                                          <p:stCondLst>
                                            <p:cond delay="0"/>
                                          </p:stCondLst>
                                        </p:cTn>
                                        <p:tgtEl>
                                          <p:spTgt spid="59"/>
                                        </p:tgtEl>
                                        <p:attrNameLst>
                                          <p:attrName>style.visibility</p:attrName>
                                        </p:attrNameLst>
                                      </p:cBhvr>
                                      <p:to>
                                        <p:strVal val="visible"/>
                                      </p:to>
                                    </p:set>
                                    <p:anim calcmode="lin" valueType="num">
                                      <p:cBhvr additive="base">
                                        <p:cTn id="19" dur="350" fill="hold"/>
                                        <p:tgtEl>
                                          <p:spTgt spid="59"/>
                                        </p:tgtEl>
                                        <p:attrNameLst>
                                          <p:attrName>ppt_x</p:attrName>
                                        </p:attrNameLst>
                                      </p:cBhvr>
                                      <p:tavLst>
                                        <p:tav tm="0">
                                          <p:val>
                                            <p:strVal val="1+#ppt_w/2"/>
                                          </p:val>
                                        </p:tav>
                                        <p:tav tm="100000">
                                          <p:val>
                                            <p:strVal val="#ppt_x"/>
                                          </p:val>
                                        </p:tav>
                                      </p:tavLst>
                                    </p:anim>
                                    <p:anim calcmode="lin" valueType="num">
                                      <p:cBhvr additive="base">
                                        <p:cTn id="20" dur="350" fill="hold"/>
                                        <p:tgtEl>
                                          <p:spTgt spid="59"/>
                                        </p:tgtEl>
                                        <p:attrNameLst>
                                          <p:attrName>ppt_y</p:attrName>
                                        </p:attrNameLst>
                                      </p:cBhvr>
                                      <p:tavLst>
                                        <p:tav tm="0">
                                          <p:val>
                                            <p:strVal val="#ppt_y"/>
                                          </p:val>
                                        </p:tav>
                                        <p:tav tm="100000">
                                          <p:val>
                                            <p:strVal val="#ppt_y"/>
                                          </p:val>
                                        </p:tav>
                                      </p:tavLst>
                                    </p:anim>
                                  </p:childTnLst>
                                </p:cTn>
                              </p:par>
                            </p:childTnLst>
                          </p:cTn>
                        </p:par>
                        <p:par>
                          <p:cTn id="21" fill="hold">
                            <p:stCondLst>
                              <p:cond delay="1150"/>
                            </p:stCondLst>
                            <p:childTnLst>
                              <p:par>
                                <p:cTn id="22" presetID="2" presetClass="entr" presetSubtype="2" decel="100000" fill="hold" nodeType="afterEffect">
                                  <p:stCondLst>
                                    <p:cond delay="15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350" fill="hold"/>
                                        <p:tgtEl>
                                          <p:spTgt spid="34"/>
                                        </p:tgtEl>
                                        <p:attrNameLst>
                                          <p:attrName>ppt_x</p:attrName>
                                        </p:attrNameLst>
                                      </p:cBhvr>
                                      <p:tavLst>
                                        <p:tav tm="0">
                                          <p:val>
                                            <p:strVal val="1+#ppt_w/2"/>
                                          </p:val>
                                        </p:tav>
                                        <p:tav tm="100000">
                                          <p:val>
                                            <p:strVal val="#ppt_x"/>
                                          </p:val>
                                        </p:tav>
                                      </p:tavLst>
                                    </p:anim>
                                    <p:anim calcmode="lin" valueType="num">
                                      <p:cBhvr additive="base">
                                        <p:cTn id="25" dur="350" fill="hold"/>
                                        <p:tgtEl>
                                          <p:spTgt spid="34"/>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150"/>
                                  </p:stCondLst>
                                  <p:childTnLst>
                                    <p:set>
                                      <p:cBhvr>
                                        <p:cTn id="27" dur="1" fill="hold">
                                          <p:stCondLst>
                                            <p:cond delay="0"/>
                                          </p:stCondLst>
                                        </p:cTn>
                                        <p:tgtEl>
                                          <p:spTgt spid="60"/>
                                        </p:tgtEl>
                                        <p:attrNameLst>
                                          <p:attrName>style.visibility</p:attrName>
                                        </p:attrNameLst>
                                      </p:cBhvr>
                                      <p:to>
                                        <p:strVal val="visible"/>
                                      </p:to>
                                    </p:set>
                                    <p:anim calcmode="lin" valueType="num">
                                      <p:cBhvr additive="base">
                                        <p:cTn id="28" dur="350" fill="hold"/>
                                        <p:tgtEl>
                                          <p:spTgt spid="60"/>
                                        </p:tgtEl>
                                        <p:attrNameLst>
                                          <p:attrName>ppt_x</p:attrName>
                                        </p:attrNameLst>
                                      </p:cBhvr>
                                      <p:tavLst>
                                        <p:tav tm="0">
                                          <p:val>
                                            <p:strVal val="1+#ppt_w/2"/>
                                          </p:val>
                                        </p:tav>
                                        <p:tav tm="100000">
                                          <p:val>
                                            <p:strVal val="#ppt_x"/>
                                          </p:val>
                                        </p:tav>
                                      </p:tavLst>
                                    </p:anim>
                                    <p:anim calcmode="lin" valueType="num">
                                      <p:cBhvr additive="base">
                                        <p:cTn id="29" dur="350" fill="hold"/>
                                        <p:tgtEl>
                                          <p:spTgt spid="60"/>
                                        </p:tgtEl>
                                        <p:attrNameLst>
                                          <p:attrName>ppt_y</p:attrName>
                                        </p:attrNameLst>
                                      </p:cBhvr>
                                      <p:tavLst>
                                        <p:tav tm="0">
                                          <p:val>
                                            <p:strVal val="#ppt_y"/>
                                          </p:val>
                                        </p:tav>
                                        <p:tav tm="100000">
                                          <p:val>
                                            <p:strVal val="#ppt_y"/>
                                          </p:val>
                                        </p:tav>
                                      </p:tavLst>
                                    </p:anim>
                                  </p:childTnLst>
                                </p:cTn>
                              </p:par>
                              <p:par>
                                <p:cTn id="30" presetID="2" presetClass="entr" presetSubtype="2" decel="100000" fill="hold" grpId="0" nodeType="withEffect">
                                  <p:stCondLst>
                                    <p:cond delay="150"/>
                                  </p:stCondLst>
                                  <p:childTnLst>
                                    <p:set>
                                      <p:cBhvr>
                                        <p:cTn id="31" dur="1" fill="hold">
                                          <p:stCondLst>
                                            <p:cond delay="0"/>
                                          </p:stCondLst>
                                        </p:cTn>
                                        <p:tgtEl>
                                          <p:spTgt spid="61"/>
                                        </p:tgtEl>
                                        <p:attrNameLst>
                                          <p:attrName>style.visibility</p:attrName>
                                        </p:attrNameLst>
                                      </p:cBhvr>
                                      <p:to>
                                        <p:strVal val="visible"/>
                                      </p:to>
                                    </p:set>
                                    <p:anim calcmode="lin" valueType="num">
                                      <p:cBhvr additive="base">
                                        <p:cTn id="32" dur="350" fill="hold"/>
                                        <p:tgtEl>
                                          <p:spTgt spid="61"/>
                                        </p:tgtEl>
                                        <p:attrNameLst>
                                          <p:attrName>ppt_x</p:attrName>
                                        </p:attrNameLst>
                                      </p:cBhvr>
                                      <p:tavLst>
                                        <p:tav tm="0">
                                          <p:val>
                                            <p:strVal val="1+#ppt_w/2"/>
                                          </p:val>
                                        </p:tav>
                                        <p:tav tm="100000">
                                          <p:val>
                                            <p:strVal val="#ppt_x"/>
                                          </p:val>
                                        </p:tav>
                                      </p:tavLst>
                                    </p:anim>
                                    <p:anim calcmode="lin" valueType="num">
                                      <p:cBhvr additive="base">
                                        <p:cTn id="33" dur="350" fill="hold"/>
                                        <p:tgtEl>
                                          <p:spTgt spid="61"/>
                                        </p:tgtEl>
                                        <p:attrNameLst>
                                          <p:attrName>ppt_y</p:attrName>
                                        </p:attrNameLst>
                                      </p:cBhvr>
                                      <p:tavLst>
                                        <p:tav tm="0">
                                          <p:val>
                                            <p:strVal val="#ppt_y"/>
                                          </p:val>
                                        </p:tav>
                                        <p:tav tm="100000">
                                          <p:val>
                                            <p:strVal val="#ppt_y"/>
                                          </p:val>
                                        </p:tav>
                                      </p:tavLst>
                                    </p:anim>
                                  </p:childTnLst>
                                </p:cTn>
                              </p:par>
                            </p:childTnLst>
                          </p:cTn>
                        </p:par>
                        <p:par>
                          <p:cTn id="34" fill="hold">
                            <p:stCondLst>
                              <p:cond delay="1800"/>
                            </p:stCondLst>
                            <p:childTnLst>
                              <p:par>
                                <p:cTn id="35" presetID="2" presetClass="entr" presetSubtype="2" decel="100000" fill="hold" nodeType="afterEffect">
                                  <p:stCondLst>
                                    <p:cond delay="150"/>
                                  </p:stCondLst>
                                  <p:childTnLst>
                                    <p:set>
                                      <p:cBhvr>
                                        <p:cTn id="36" dur="1" fill="hold">
                                          <p:stCondLst>
                                            <p:cond delay="0"/>
                                          </p:stCondLst>
                                        </p:cTn>
                                        <p:tgtEl>
                                          <p:spTgt spid="55"/>
                                        </p:tgtEl>
                                        <p:attrNameLst>
                                          <p:attrName>style.visibility</p:attrName>
                                        </p:attrNameLst>
                                      </p:cBhvr>
                                      <p:to>
                                        <p:strVal val="visible"/>
                                      </p:to>
                                    </p:set>
                                    <p:anim calcmode="lin" valueType="num">
                                      <p:cBhvr additive="base">
                                        <p:cTn id="37" dur="350" fill="hold"/>
                                        <p:tgtEl>
                                          <p:spTgt spid="55"/>
                                        </p:tgtEl>
                                        <p:attrNameLst>
                                          <p:attrName>ppt_x</p:attrName>
                                        </p:attrNameLst>
                                      </p:cBhvr>
                                      <p:tavLst>
                                        <p:tav tm="0">
                                          <p:val>
                                            <p:strVal val="1+#ppt_w/2"/>
                                          </p:val>
                                        </p:tav>
                                        <p:tav tm="100000">
                                          <p:val>
                                            <p:strVal val="#ppt_x"/>
                                          </p:val>
                                        </p:tav>
                                      </p:tavLst>
                                    </p:anim>
                                    <p:anim calcmode="lin" valueType="num">
                                      <p:cBhvr additive="base">
                                        <p:cTn id="38" dur="350" fill="hold"/>
                                        <p:tgtEl>
                                          <p:spTgt spid="55"/>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15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350" fill="hold"/>
                                        <p:tgtEl>
                                          <p:spTgt spid="62"/>
                                        </p:tgtEl>
                                        <p:attrNameLst>
                                          <p:attrName>ppt_x</p:attrName>
                                        </p:attrNameLst>
                                      </p:cBhvr>
                                      <p:tavLst>
                                        <p:tav tm="0">
                                          <p:val>
                                            <p:strVal val="1+#ppt_w/2"/>
                                          </p:val>
                                        </p:tav>
                                        <p:tav tm="100000">
                                          <p:val>
                                            <p:strVal val="#ppt_x"/>
                                          </p:val>
                                        </p:tav>
                                      </p:tavLst>
                                    </p:anim>
                                    <p:anim calcmode="lin" valueType="num">
                                      <p:cBhvr additive="base">
                                        <p:cTn id="42" dur="350" fill="hold"/>
                                        <p:tgtEl>
                                          <p:spTgt spid="62"/>
                                        </p:tgtEl>
                                        <p:attrNameLst>
                                          <p:attrName>ppt_y</p:attrName>
                                        </p:attrNameLst>
                                      </p:cBhvr>
                                      <p:tavLst>
                                        <p:tav tm="0">
                                          <p:val>
                                            <p:strVal val="#ppt_y"/>
                                          </p:val>
                                        </p:tav>
                                        <p:tav tm="100000">
                                          <p:val>
                                            <p:strVal val="#ppt_y"/>
                                          </p:val>
                                        </p:tav>
                                      </p:tavLst>
                                    </p:anim>
                                  </p:childTnLst>
                                </p:cTn>
                              </p:par>
                              <p:par>
                                <p:cTn id="43" presetID="2" presetClass="entr" presetSubtype="2" decel="100000" fill="hold" grpId="0" nodeType="withEffect">
                                  <p:stCondLst>
                                    <p:cond delay="150"/>
                                  </p:stCondLst>
                                  <p:childTnLst>
                                    <p:set>
                                      <p:cBhvr>
                                        <p:cTn id="44" dur="1" fill="hold">
                                          <p:stCondLst>
                                            <p:cond delay="0"/>
                                          </p:stCondLst>
                                        </p:cTn>
                                        <p:tgtEl>
                                          <p:spTgt spid="63"/>
                                        </p:tgtEl>
                                        <p:attrNameLst>
                                          <p:attrName>style.visibility</p:attrName>
                                        </p:attrNameLst>
                                      </p:cBhvr>
                                      <p:to>
                                        <p:strVal val="visible"/>
                                      </p:to>
                                    </p:set>
                                    <p:anim calcmode="lin" valueType="num">
                                      <p:cBhvr additive="base">
                                        <p:cTn id="45" dur="350" fill="hold"/>
                                        <p:tgtEl>
                                          <p:spTgt spid="63"/>
                                        </p:tgtEl>
                                        <p:attrNameLst>
                                          <p:attrName>ppt_x</p:attrName>
                                        </p:attrNameLst>
                                      </p:cBhvr>
                                      <p:tavLst>
                                        <p:tav tm="0">
                                          <p:val>
                                            <p:strVal val="1+#ppt_w/2"/>
                                          </p:val>
                                        </p:tav>
                                        <p:tav tm="100000">
                                          <p:val>
                                            <p:strVal val="#ppt_x"/>
                                          </p:val>
                                        </p:tav>
                                      </p:tavLst>
                                    </p:anim>
                                    <p:anim calcmode="lin" valueType="num">
                                      <p:cBhvr additive="base">
                                        <p:cTn id="46" dur="35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8" grpId="0"/>
      <p:bldP spid="59" grpId="0"/>
      <p:bldP spid="60" grpId="0"/>
      <p:bldP spid="61" grpId="0"/>
      <p:bldP spid="62" grpId="0"/>
      <p:bldP spid="63"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6"/>
          <p:cNvGrpSpPr/>
          <p:nvPr/>
        </p:nvGrpSpPr>
        <p:grpSpPr>
          <a:xfrm rot="5400000" flipV="1">
            <a:off x="-1746393" y="1596755"/>
            <a:ext cx="7481234" cy="4287724"/>
            <a:chOff x="-90808" y="0"/>
            <a:chExt cx="10587294" cy="6067902"/>
          </a:xfrm>
        </p:grpSpPr>
        <p:sp>
          <p:nvSpPr>
            <p:cNvPr id="5" name="任意多边形: 形状 7"/>
            <p:cNvSpPr/>
            <p:nvPr/>
          </p:nvSpPr>
          <p:spPr>
            <a:xfrm>
              <a:off x="-90808" y="22702"/>
              <a:ext cx="10587294" cy="6045200"/>
            </a:xfrm>
            <a:custGeom>
              <a:avLst/>
              <a:gdLst>
                <a:gd name="connsiteX0" fmla="*/ 0 w 10587294"/>
                <a:gd name="connsiteY0" fmla="*/ 0 h 6045200"/>
                <a:gd name="connsiteX1" fmla="*/ 10587294 w 10587294"/>
                <a:gd name="connsiteY1" fmla="*/ 1 h 6045200"/>
                <a:gd name="connsiteX2" fmla="*/ 10537734 w 10587294"/>
                <a:gd name="connsiteY2" fmla="*/ 66663 h 6045200"/>
                <a:gd name="connsiteX3" fmla="*/ 10407826 w 10587294"/>
                <a:gd name="connsiteY3" fmla="*/ 208852 h 6045200"/>
                <a:gd name="connsiteX4" fmla="*/ 5058491 w 10587294"/>
                <a:gd name="connsiteY4" fmla="*/ 5501276 h 6045200"/>
                <a:gd name="connsiteX5" fmla="*/ 2397970 w 10587294"/>
                <a:gd name="connsiteY5" fmla="*/ 5487047 h 6045200"/>
                <a:gd name="connsiteX6" fmla="*/ 0 w 10587294"/>
                <a:gd name="connsiteY6" fmla="*/ 3063291 h 604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7294" h="6045200">
                  <a:moveTo>
                    <a:pt x="0" y="0"/>
                  </a:moveTo>
                  <a:lnTo>
                    <a:pt x="10587294" y="1"/>
                  </a:lnTo>
                  <a:lnTo>
                    <a:pt x="10537734" y="66663"/>
                  </a:lnTo>
                  <a:cubicBezTo>
                    <a:pt x="10497291" y="115709"/>
                    <a:pt x="10453989" y="163179"/>
                    <a:pt x="10407826" y="208852"/>
                  </a:cubicBezTo>
                  <a:lnTo>
                    <a:pt x="5058491" y="5501276"/>
                  </a:lnTo>
                  <a:cubicBezTo>
                    <a:pt x="4319879" y="6232028"/>
                    <a:pt x="3128722" y="6225659"/>
                    <a:pt x="2397970" y="5487047"/>
                  </a:cubicBezTo>
                  <a:lnTo>
                    <a:pt x="0" y="3063291"/>
                  </a:lnTo>
                  <a:close/>
                </a:path>
              </a:pathLst>
            </a:custGeom>
            <a:solidFill>
              <a:srgbClr val="396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6" name="任意多边形: 形状 8"/>
            <p:cNvSpPr/>
            <p:nvPr/>
          </p:nvSpPr>
          <p:spPr>
            <a:xfrm>
              <a:off x="828305" y="0"/>
              <a:ext cx="5895798" cy="2514407"/>
            </a:xfrm>
            <a:custGeom>
              <a:avLst/>
              <a:gdLst>
                <a:gd name="connsiteX0" fmla="*/ 0 w 5895798"/>
                <a:gd name="connsiteY0" fmla="*/ 0 h 2514407"/>
                <a:gd name="connsiteX1" fmla="*/ 5895798 w 5895798"/>
                <a:gd name="connsiteY1" fmla="*/ 0 h 2514407"/>
                <a:gd name="connsiteX2" fmla="*/ 3643705 w 5895798"/>
                <a:gd name="connsiteY2" fmla="*/ 2214362 h 2514407"/>
                <a:gd name="connsiteX3" fmla="*/ 2164980 w 5895798"/>
                <a:gd name="connsiteY3" fmla="*/ 2201870 h 2514407"/>
                <a:gd name="connsiteX4" fmla="*/ 0 w 5895798"/>
                <a:gd name="connsiteY4" fmla="*/ 0 h 2514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5798" h="2514407">
                  <a:moveTo>
                    <a:pt x="0" y="0"/>
                  </a:moveTo>
                  <a:lnTo>
                    <a:pt x="5895798" y="0"/>
                  </a:lnTo>
                  <a:lnTo>
                    <a:pt x="3643705" y="2214362"/>
                  </a:lnTo>
                  <a:cubicBezTo>
                    <a:pt x="3231917" y="2619251"/>
                    <a:pt x="2569869" y="2613658"/>
                    <a:pt x="2164980" y="2201870"/>
                  </a:cubicBezTo>
                  <a:lnTo>
                    <a:pt x="0" y="0"/>
                  </a:lnTo>
                  <a:close/>
                </a:path>
              </a:pathLst>
            </a:custGeom>
            <a:solidFill>
              <a:srgbClr val="457474"/>
            </a:solidFill>
            <a:ln>
              <a:noFill/>
            </a:ln>
            <a:effectLst>
              <a:outerShdw blurRad="304800" dist="228600" dir="5400000" sx="105000" sy="105000" algn="t" rotWithShape="0">
                <a:srgbClr val="457474">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grpSp>
      <p:grpSp>
        <p:nvGrpSpPr>
          <p:cNvPr id="19" name="组 18"/>
          <p:cNvGrpSpPr/>
          <p:nvPr/>
        </p:nvGrpSpPr>
        <p:grpSpPr>
          <a:xfrm>
            <a:off x="453235" y="2195624"/>
            <a:ext cx="5903098" cy="3533140"/>
            <a:chOff x="453235" y="2195624"/>
            <a:chExt cx="5903098" cy="3533140"/>
          </a:xfrm>
        </p:grpSpPr>
        <p:grpSp>
          <p:nvGrpSpPr>
            <p:cNvPr id="7" name="组合 1"/>
            <p:cNvGrpSpPr/>
            <p:nvPr/>
          </p:nvGrpSpPr>
          <p:grpSpPr>
            <a:xfrm>
              <a:off x="453235" y="2195624"/>
              <a:ext cx="5903098" cy="3533140"/>
              <a:chOff x="-2" y="2124"/>
              <a:chExt cx="11916" cy="7132"/>
            </a:xfrm>
          </p:grpSpPr>
          <p:pic>
            <p:nvPicPr>
              <p:cNvPr id="8" name="图片 7" descr="1"/>
              <p:cNvPicPr>
                <a:picLocks noChangeAspect="1"/>
              </p:cNvPicPr>
              <p:nvPr/>
            </p:nvPicPr>
            <p:blipFill>
              <a:blip r:embed="rId1" cstate="screen"/>
              <a:srcRect/>
              <a:stretch>
                <a:fillRect/>
              </a:stretch>
            </p:blipFill>
            <p:spPr>
              <a:xfrm>
                <a:off x="-2" y="2124"/>
                <a:ext cx="11916" cy="7133"/>
              </a:xfrm>
              <a:prstGeom prst="rect">
                <a:avLst/>
              </a:prstGeom>
            </p:spPr>
          </p:pic>
          <p:sp>
            <p:nvSpPr>
              <p:cNvPr id="9" name="矩形 8"/>
              <p:cNvSpPr/>
              <p:nvPr/>
            </p:nvSpPr>
            <p:spPr>
              <a:xfrm>
                <a:off x="1452" y="2738"/>
                <a:ext cx="8958" cy="5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字魂36号-正文宋楷" panose="02000000000000000000" pitchFamily="2" charset="-122"/>
                  <a:ea typeface="字魂36号-正文宋楷" panose="02000000000000000000" pitchFamily="2" charset="-122"/>
                </a:endParaRPr>
              </a:p>
            </p:txBody>
          </p:sp>
        </p:grpSp>
        <p:pic>
          <p:nvPicPr>
            <p:cNvPr id="10" name="图片 9"/>
            <p:cNvPicPr>
              <a:picLocks noChangeAspect="1"/>
            </p:cNvPicPr>
            <p:nvPr/>
          </p:nvPicPr>
          <p:blipFill rotWithShape="1">
            <a:blip r:embed="rId2" cstate="screen"/>
            <a:srcRect b="-6328"/>
            <a:stretch>
              <a:fillRect/>
            </a:stretch>
          </p:blipFill>
          <p:spPr>
            <a:xfrm>
              <a:off x="1173536" y="2483664"/>
              <a:ext cx="4478000" cy="2985333"/>
            </a:xfrm>
            <a:prstGeom prst="rect">
              <a:avLst/>
            </a:prstGeom>
          </p:spPr>
        </p:pic>
      </p:grpSp>
      <p:sp>
        <p:nvSpPr>
          <p:cNvPr id="11" name="圆角矩形 2"/>
          <p:cNvSpPr/>
          <p:nvPr/>
        </p:nvSpPr>
        <p:spPr>
          <a:xfrm rot="16200000">
            <a:off x="6528738" y="3641378"/>
            <a:ext cx="2513965" cy="2464435"/>
          </a:xfrm>
          <a:prstGeom prst="roundRect">
            <a:avLst/>
          </a:prstGeom>
          <a:solidFill>
            <a:srgbClr val="396364"/>
          </a:solidFill>
          <a:ln w="231775">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latin typeface="字魂36号-正文宋楷" panose="02000000000000000000" pitchFamily="2" charset="-122"/>
              <a:ea typeface="字魂36号-正文宋楷" panose="02000000000000000000" pitchFamily="2" charset="-122"/>
              <a:sym typeface="+mn-ea"/>
            </a:endParaRPr>
          </a:p>
        </p:txBody>
      </p:sp>
      <p:sp>
        <p:nvSpPr>
          <p:cNvPr id="12" name="圆角矩形 1"/>
          <p:cNvSpPr/>
          <p:nvPr/>
        </p:nvSpPr>
        <p:spPr>
          <a:xfrm rot="16200000">
            <a:off x="6528738" y="789361"/>
            <a:ext cx="2513965" cy="2464435"/>
          </a:xfrm>
          <a:prstGeom prst="roundRect">
            <a:avLst/>
          </a:prstGeom>
          <a:solidFill>
            <a:schemeClr val="bg1"/>
          </a:solidFill>
          <a:ln w="12700">
            <a:solidFill>
              <a:srgbClr val="396364"/>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latin typeface="字魂36号-正文宋楷" panose="02000000000000000000" pitchFamily="2" charset="-122"/>
              <a:ea typeface="字魂36号-正文宋楷" panose="02000000000000000000" pitchFamily="2" charset="-122"/>
              <a:sym typeface="+mn-ea"/>
            </a:endParaRPr>
          </a:p>
        </p:txBody>
      </p:sp>
      <p:sp>
        <p:nvSpPr>
          <p:cNvPr id="13" name="圆角矩形 12"/>
          <p:cNvSpPr/>
          <p:nvPr/>
        </p:nvSpPr>
        <p:spPr>
          <a:xfrm rot="16200000">
            <a:off x="9259238" y="3583361"/>
            <a:ext cx="2513965" cy="2464435"/>
          </a:xfrm>
          <a:prstGeom prst="roundRect">
            <a:avLst/>
          </a:prstGeom>
          <a:solidFill>
            <a:schemeClr val="bg1"/>
          </a:solidFill>
          <a:ln w="12700">
            <a:solidFill>
              <a:srgbClr val="396364"/>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latin typeface="字魂36号-正文宋楷" panose="02000000000000000000" pitchFamily="2" charset="-122"/>
              <a:ea typeface="字魂36号-正文宋楷" panose="02000000000000000000" pitchFamily="2" charset="-122"/>
              <a:sym typeface="+mn-ea"/>
            </a:endParaRPr>
          </a:p>
        </p:txBody>
      </p:sp>
      <p:sp>
        <p:nvSpPr>
          <p:cNvPr id="14" name="圆角矩形 13"/>
          <p:cNvSpPr/>
          <p:nvPr/>
        </p:nvSpPr>
        <p:spPr>
          <a:xfrm rot="16200000">
            <a:off x="9259238" y="847378"/>
            <a:ext cx="2513965" cy="2464435"/>
          </a:xfrm>
          <a:prstGeom prst="roundRect">
            <a:avLst/>
          </a:prstGeom>
          <a:solidFill>
            <a:srgbClr val="396364"/>
          </a:solidFill>
          <a:ln w="231775">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latin typeface="字魂36号-正文宋楷" panose="02000000000000000000" pitchFamily="2" charset="-122"/>
              <a:ea typeface="字魂36号-正文宋楷" panose="02000000000000000000" pitchFamily="2" charset="-122"/>
              <a:sym typeface="+mn-ea"/>
            </a:endParaRPr>
          </a:p>
        </p:txBody>
      </p:sp>
      <p:sp>
        <p:nvSpPr>
          <p:cNvPr id="15" name="文本框 22"/>
          <p:cNvSpPr txBox="1"/>
          <p:nvPr/>
        </p:nvSpPr>
        <p:spPr>
          <a:xfrm flipH="1">
            <a:off x="6877353" y="1466223"/>
            <a:ext cx="1817370" cy="1274195"/>
          </a:xfrm>
          <a:prstGeom prst="rect">
            <a:avLst/>
          </a:prstGeom>
          <a:noFill/>
          <a:ln w="9525">
            <a:noFill/>
            <a:miter/>
          </a:ln>
          <a:effectLst>
            <a:outerShdw sx="999" sy="999" algn="ctr" rotWithShape="0">
              <a:srgbClr val="000000"/>
            </a:outerShdw>
          </a:effectLst>
        </p:spPr>
        <p:txBody>
          <a:bodyPr wrap="square" anchor="t">
            <a:spAutoFit/>
          </a:bodyPr>
          <a:lstStyle/>
          <a:p>
            <a:pPr algn="ctr">
              <a:lnSpc>
                <a:spcPct val="120000"/>
              </a:lnSpc>
              <a:spcBef>
                <a:spcPct val="0"/>
              </a:spcBef>
              <a:buNone/>
            </a:pPr>
            <a:r>
              <a:rPr lang="zh-CN" altLang="en-US" sz="1600" dirty="0">
                <a:solidFill>
                  <a:schemeClr val="tx1">
                    <a:lumMod val="50000"/>
                    <a:lumOff val="50000"/>
                  </a:schemeClr>
                </a:solidFill>
                <a:latin typeface="字魂36号-正文宋楷" panose="02000000000000000000" pitchFamily="2" charset="-122"/>
                <a:ea typeface="字魂36号-正文宋楷" panose="02000000000000000000" pitchFamily="2" charset="-122"/>
                <a:cs typeface="+mn-ea"/>
                <a:sym typeface="+mn-lt"/>
              </a:rPr>
              <a:t>在此录入图表的综合描述说明，在此录入图表的综合描述说明</a:t>
            </a:r>
            <a:endParaRPr lang="zh-CN" altLang="en-US" sz="1600" dirty="0">
              <a:solidFill>
                <a:schemeClr val="tx1">
                  <a:lumMod val="50000"/>
                  <a:lumOff val="50000"/>
                </a:schemeClr>
              </a:solidFill>
              <a:latin typeface="字魂36号-正文宋楷" panose="02000000000000000000" pitchFamily="2" charset="-122"/>
              <a:ea typeface="字魂36号-正文宋楷" panose="02000000000000000000" pitchFamily="2" charset="-122"/>
              <a:cs typeface="+mn-ea"/>
              <a:sym typeface="+mn-lt"/>
            </a:endParaRPr>
          </a:p>
        </p:txBody>
      </p:sp>
      <p:sp>
        <p:nvSpPr>
          <p:cNvPr id="16" name="文本框 22"/>
          <p:cNvSpPr txBox="1"/>
          <p:nvPr/>
        </p:nvSpPr>
        <p:spPr>
          <a:xfrm flipH="1">
            <a:off x="6876718" y="4277368"/>
            <a:ext cx="1817370" cy="1274195"/>
          </a:xfrm>
          <a:prstGeom prst="rect">
            <a:avLst/>
          </a:prstGeom>
          <a:noFill/>
          <a:ln w="9525">
            <a:noFill/>
            <a:miter/>
          </a:ln>
          <a:effectLst>
            <a:outerShdw sx="999" sy="999" algn="ctr" rotWithShape="0">
              <a:srgbClr val="000000"/>
            </a:outerShdw>
          </a:effectLst>
        </p:spPr>
        <p:txBody>
          <a:bodyPr wrap="square" anchor="t">
            <a:spAutoFit/>
          </a:bodyPr>
          <a:lstStyle/>
          <a:p>
            <a:pPr algn="ctr">
              <a:lnSpc>
                <a:spcPct val="120000"/>
              </a:lnSpc>
              <a:spcBef>
                <a:spcPct val="0"/>
              </a:spcBef>
              <a:buNone/>
            </a:pPr>
            <a:r>
              <a:rPr lang="zh-CN" altLang="en-US" sz="1600" dirty="0">
                <a:solidFill>
                  <a:schemeClr val="bg1"/>
                </a:solidFill>
                <a:latin typeface="字魂36号-正文宋楷" panose="02000000000000000000" pitchFamily="2" charset="-122"/>
                <a:ea typeface="字魂36号-正文宋楷" panose="02000000000000000000" pitchFamily="2" charset="-122"/>
                <a:cs typeface="+mn-ea"/>
                <a:sym typeface="+mn-lt"/>
              </a:rPr>
              <a:t>在此录入图表的综合描述说明，在此录入图表的综合描述说明</a:t>
            </a:r>
            <a:endParaRPr lang="zh-CN" altLang="en-US" sz="1600" dirty="0">
              <a:solidFill>
                <a:schemeClr val="bg1"/>
              </a:solidFill>
              <a:latin typeface="字魂36号-正文宋楷" panose="02000000000000000000" pitchFamily="2" charset="-122"/>
              <a:ea typeface="字魂36号-正文宋楷" panose="02000000000000000000" pitchFamily="2" charset="-122"/>
              <a:cs typeface="+mn-ea"/>
              <a:sym typeface="+mn-lt"/>
            </a:endParaRPr>
          </a:p>
        </p:txBody>
      </p:sp>
      <p:sp>
        <p:nvSpPr>
          <p:cNvPr id="17" name="文本框 22"/>
          <p:cNvSpPr txBox="1"/>
          <p:nvPr/>
        </p:nvSpPr>
        <p:spPr>
          <a:xfrm flipH="1">
            <a:off x="9607218" y="1466223"/>
            <a:ext cx="1817370" cy="1274195"/>
          </a:xfrm>
          <a:prstGeom prst="rect">
            <a:avLst/>
          </a:prstGeom>
          <a:noFill/>
          <a:ln w="9525">
            <a:noFill/>
            <a:miter/>
          </a:ln>
          <a:effectLst>
            <a:outerShdw sx="999" sy="999" algn="ctr" rotWithShape="0">
              <a:srgbClr val="000000"/>
            </a:outerShdw>
          </a:effectLst>
        </p:spPr>
        <p:txBody>
          <a:bodyPr wrap="square" anchor="t">
            <a:spAutoFit/>
          </a:bodyPr>
          <a:lstStyle/>
          <a:p>
            <a:pPr algn="ctr">
              <a:lnSpc>
                <a:spcPct val="120000"/>
              </a:lnSpc>
              <a:spcBef>
                <a:spcPct val="0"/>
              </a:spcBef>
              <a:buNone/>
            </a:pPr>
            <a:r>
              <a:rPr lang="zh-CN" altLang="en-US" sz="1600" dirty="0">
                <a:solidFill>
                  <a:schemeClr val="bg1"/>
                </a:solidFill>
                <a:latin typeface="字魂36号-正文宋楷" panose="02000000000000000000" pitchFamily="2" charset="-122"/>
                <a:ea typeface="字魂36号-正文宋楷" panose="02000000000000000000" pitchFamily="2" charset="-122"/>
                <a:cs typeface="+mn-ea"/>
                <a:sym typeface="+mn-lt"/>
              </a:rPr>
              <a:t>在此录入图表的综合描述说明，在此录入图表的综合描述说明</a:t>
            </a:r>
            <a:endParaRPr lang="zh-CN" altLang="en-US" sz="1600" dirty="0">
              <a:solidFill>
                <a:schemeClr val="bg1"/>
              </a:solidFill>
              <a:latin typeface="字魂36号-正文宋楷" panose="02000000000000000000" pitchFamily="2" charset="-122"/>
              <a:ea typeface="字魂36号-正文宋楷" panose="02000000000000000000" pitchFamily="2" charset="-122"/>
              <a:cs typeface="+mn-ea"/>
              <a:sym typeface="+mn-lt"/>
            </a:endParaRPr>
          </a:p>
        </p:txBody>
      </p:sp>
      <p:sp>
        <p:nvSpPr>
          <p:cNvPr id="18" name="文本框 22"/>
          <p:cNvSpPr txBox="1"/>
          <p:nvPr/>
        </p:nvSpPr>
        <p:spPr>
          <a:xfrm flipH="1">
            <a:off x="9606583" y="4277368"/>
            <a:ext cx="1817370" cy="1274195"/>
          </a:xfrm>
          <a:prstGeom prst="rect">
            <a:avLst/>
          </a:prstGeom>
          <a:noFill/>
          <a:ln w="9525">
            <a:noFill/>
            <a:miter/>
          </a:ln>
          <a:effectLst>
            <a:outerShdw sx="999" sy="999" algn="ctr" rotWithShape="0">
              <a:srgbClr val="000000"/>
            </a:outerShdw>
          </a:effectLst>
        </p:spPr>
        <p:txBody>
          <a:bodyPr wrap="square" anchor="t">
            <a:spAutoFit/>
          </a:bodyPr>
          <a:lstStyle/>
          <a:p>
            <a:pPr algn="ctr">
              <a:lnSpc>
                <a:spcPct val="120000"/>
              </a:lnSpc>
              <a:spcBef>
                <a:spcPct val="0"/>
              </a:spcBef>
              <a:buNone/>
            </a:pPr>
            <a:r>
              <a:rPr lang="zh-CN" altLang="en-US" sz="1600" dirty="0">
                <a:solidFill>
                  <a:schemeClr val="tx1">
                    <a:lumMod val="50000"/>
                    <a:lumOff val="50000"/>
                  </a:schemeClr>
                </a:solidFill>
                <a:latin typeface="字魂36号-正文宋楷" panose="02000000000000000000" pitchFamily="2" charset="-122"/>
                <a:ea typeface="字魂36号-正文宋楷" panose="02000000000000000000" pitchFamily="2" charset="-122"/>
                <a:cs typeface="+mn-ea"/>
                <a:sym typeface="+mn-lt"/>
              </a:rPr>
              <a:t>在此录入图表的综合描述说明，在此录入图表的综合描述说明</a:t>
            </a:r>
            <a:endParaRPr lang="zh-CN" altLang="en-US" sz="1600" dirty="0">
              <a:solidFill>
                <a:schemeClr val="tx1">
                  <a:lumMod val="50000"/>
                  <a:lumOff val="50000"/>
                </a:schemeClr>
              </a:solidFill>
              <a:latin typeface="字魂36号-正文宋楷" panose="02000000000000000000" pitchFamily="2" charset="-122"/>
              <a:ea typeface="字魂36号-正文宋楷" panose="02000000000000000000" pitchFamily="2"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p:cNvGrpSpPr/>
          <p:nvPr/>
        </p:nvGrpSpPr>
        <p:grpSpPr>
          <a:xfrm rot="5400000" flipH="1" flipV="1">
            <a:off x="-1081952" y="2896048"/>
            <a:ext cx="5043904" cy="2880000"/>
            <a:chOff x="0" y="0"/>
            <a:chExt cx="10587294" cy="6045200"/>
          </a:xfrm>
        </p:grpSpPr>
        <p:sp>
          <p:nvSpPr>
            <p:cNvPr id="3" name="任意多边形: 形状 7"/>
            <p:cNvSpPr/>
            <p:nvPr/>
          </p:nvSpPr>
          <p:spPr>
            <a:xfrm>
              <a:off x="0" y="0"/>
              <a:ext cx="10587294" cy="6045200"/>
            </a:xfrm>
            <a:custGeom>
              <a:avLst/>
              <a:gdLst>
                <a:gd name="connsiteX0" fmla="*/ 0 w 10587294"/>
                <a:gd name="connsiteY0" fmla="*/ 0 h 6045200"/>
                <a:gd name="connsiteX1" fmla="*/ 10587294 w 10587294"/>
                <a:gd name="connsiteY1" fmla="*/ 1 h 6045200"/>
                <a:gd name="connsiteX2" fmla="*/ 10537734 w 10587294"/>
                <a:gd name="connsiteY2" fmla="*/ 66663 h 6045200"/>
                <a:gd name="connsiteX3" fmla="*/ 10407826 w 10587294"/>
                <a:gd name="connsiteY3" fmla="*/ 208852 h 6045200"/>
                <a:gd name="connsiteX4" fmla="*/ 5058491 w 10587294"/>
                <a:gd name="connsiteY4" fmla="*/ 5501276 h 6045200"/>
                <a:gd name="connsiteX5" fmla="*/ 2397970 w 10587294"/>
                <a:gd name="connsiteY5" fmla="*/ 5487047 h 6045200"/>
                <a:gd name="connsiteX6" fmla="*/ 0 w 10587294"/>
                <a:gd name="connsiteY6" fmla="*/ 3063291 h 604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7294" h="6045200">
                  <a:moveTo>
                    <a:pt x="0" y="0"/>
                  </a:moveTo>
                  <a:lnTo>
                    <a:pt x="10587294" y="1"/>
                  </a:lnTo>
                  <a:lnTo>
                    <a:pt x="10537734" y="66663"/>
                  </a:lnTo>
                  <a:cubicBezTo>
                    <a:pt x="10497291" y="115709"/>
                    <a:pt x="10453989" y="163179"/>
                    <a:pt x="10407826" y="208852"/>
                  </a:cubicBezTo>
                  <a:lnTo>
                    <a:pt x="5058491" y="5501276"/>
                  </a:lnTo>
                  <a:cubicBezTo>
                    <a:pt x="4319879" y="6232028"/>
                    <a:pt x="3128722" y="6225659"/>
                    <a:pt x="2397970" y="5487047"/>
                  </a:cubicBezTo>
                  <a:lnTo>
                    <a:pt x="0" y="3063291"/>
                  </a:lnTo>
                  <a:close/>
                </a:path>
              </a:pathLst>
            </a:custGeom>
            <a:solidFill>
              <a:srgbClr val="396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4" name="任意多边形: 形状 8"/>
            <p:cNvSpPr/>
            <p:nvPr/>
          </p:nvSpPr>
          <p:spPr>
            <a:xfrm>
              <a:off x="828305" y="0"/>
              <a:ext cx="5895798" cy="2514407"/>
            </a:xfrm>
            <a:custGeom>
              <a:avLst/>
              <a:gdLst>
                <a:gd name="connsiteX0" fmla="*/ 0 w 5895798"/>
                <a:gd name="connsiteY0" fmla="*/ 0 h 2514407"/>
                <a:gd name="connsiteX1" fmla="*/ 5895798 w 5895798"/>
                <a:gd name="connsiteY1" fmla="*/ 0 h 2514407"/>
                <a:gd name="connsiteX2" fmla="*/ 3643705 w 5895798"/>
                <a:gd name="connsiteY2" fmla="*/ 2214362 h 2514407"/>
                <a:gd name="connsiteX3" fmla="*/ 2164980 w 5895798"/>
                <a:gd name="connsiteY3" fmla="*/ 2201870 h 2514407"/>
                <a:gd name="connsiteX4" fmla="*/ 0 w 5895798"/>
                <a:gd name="connsiteY4" fmla="*/ 0 h 2514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5798" h="2514407">
                  <a:moveTo>
                    <a:pt x="0" y="0"/>
                  </a:moveTo>
                  <a:lnTo>
                    <a:pt x="5895798" y="0"/>
                  </a:lnTo>
                  <a:lnTo>
                    <a:pt x="3643705" y="2214362"/>
                  </a:lnTo>
                  <a:cubicBezTo>
                    <a:pt x="3231917" y="2619251"/>
                    <a:pt x="2569869" y="2613658"/>
                    <a:pt x="2164980" y="2201870"/>
                  </a:cubicBezTo>
                  <a:lnTo>
                    <a:pt x="0" y="0"/>
                  </a:lnTo>
                  <a:close/>
                </a:path>
              </a:pathLst>
            </a:custGeom>
            <a:solidFill>
              <a:srgbClr val="457474"/>
            </a:solidFill>
            <a:ln>
              <a:noFill/>
            </a:ln>
            <a:effectLst>
              <a:outerShdw blurRad="304800" dist="228600" dir="5400000" sx="105000" sy="105000" algn="t" rotWithShape="0">
                <a:srgbClr val="457474">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grpSp>
      <p:grpSp>
        <p:nvGrpSpPr>
          <p:cNvPr id="5" name="组合 6"/>
          <p:cNvGrpSpPr/>
          <p:nvPr/>
        </p:nvGrpSpPr>
        <p:grpSpPr>
          <a:xfrm rot="16200000" flipH="1" flipV="1">
            <a:off x="8230048" y="1097022"/>
            <a:ext cx="5043904" cy="2880000"/>
            <a:chOff x="0" y="0"/>
            <a:chExt cx="10587294" cy="6045200"/>
          </a:xfrm>
        </p:grpSpPr>
        <p:sp>
          <p:nvSpPr>
            <p:cNvPr id="6" name="任意多边形: 形状 7"/>
            <p:cNvSpPr/>
            <p:nvPr/>
          </p:nvSpPr>
          <p:spPr>
            <a:xfrm>
              <a:off x="0" y="0"/>
              <a:ext cx="10587294" cy="6045200"/>
            </a:xfrm>
            <a:custGeom>
              <a:avLst/>
              <a:gdLst>
                <a:gd name="connsiteX0" fmla="*/ 0 w 10587294"/>
                <a:gd name="connsiteY0" fmla="*/ 0 h 6045200"/>
                <a:gd name="connsiteX1" fmla="*/ 10587294 w 10587294"/>
                <a:gd name="connsiteY1" fmla="*/ 1 h 6045200"/>
                <a:gd name="connsiteX2" fmla="*/ 10537734 w 10587294"/>
                <a:gd name="connsiteY2" fmla="*/ 66663 h 6045200"/>
                <a:gd name="connsiteX3" fmla="*/ 10407826 w 10587294"/>
                <a:gd name="connsiteY3" fmla="*/ 208852 h 6045200"/>
                <a:gd name="connsiteX4" fmla="*/ 5058491 w 10587294"/>
                <a:gd name="connsiteY4" fmla="*/ 5501276 h 6045200"/>
                <a:gd name="connsiteX5" fmla="*/ 2397970 w 10587294"/>
                <a:gd name="connsiteY5" fmla="*/ 5487047 h 6045200"/>
                <a:gd name="connsiteX6" fmla="*/ 0 w 10587294"/>
                <a:gd name="connsiteY6" fmla="*/ 3063291 h 604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7294" h="6045200">
                  <a:moveTo>
                    <a:pt x="0" y="0"/>
                  </a:moveTo>
                  <a:lnTo>
                    <a:pt x="10587294" y="1"/>
                  </a:lnTo>
                  <a:lnTo>
                    <a:pt x="10537734" y="66663"/>
                  </a:lnTo>
                  <a:cubicBezTo>
                    <a:pt x="10497291" y="115709"/>
                    <a:pt x="10453989" y="163179"/>
                    <a:pt x="10407826" y="208852"/>
                  </a:cubicBezTo>
                  <a:lnTo>
                    <a:pt x="5058491" y="5501276"/>
                  </a:lnTo>
                  <a:cubicBezTo>
                    <a:pt x="4319879" y="6232028"/>
                    <a:pt x="3128722" y="6225659"/>
                    <a:pt x="2397970" y="5487047"/>
                  </a:cubicBezTo>
                  <a:lnTo>
                    <a:pt x="0" y="3063291"/>
                  </a:lnTo>
                  <a:close/>
                </a:path>
              </a:pathLst>
            </a:custGeom>
            <a:solidFill>
              <a:srgbClr val="396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7" name="任意多边形: 形状 8"/>
            <p:cNvSpPr/>
            <p:nvPr/>
          </p:nvSpPr>
          <p:spPr>
            <a:xfrm>
              <a:off x="828305" y="0"/>
              <a:ext cx="5895798" cy="2514407"/>
            </a:xfrm>
            <a:custGeom>
              <a:avLst/>
              <a:gdLst>
                <a:gd name="connsiteX0" fmla="*/ 0 w 5895798"/>
                <a:gd name="connsiteY0" fmla="*/ 0 h 2514407"/>
                <a:gd name="connsiteX1" fmla="*/ 5895798 w 5895798"/>
                <a:gd name="connsiteY1" fmla="*/ 0 h 2514407"/>
                <a:gd name="connsiteX2" fmla="*/ 3643705 w 5895798"/>
                <a:gd name="connsiteY2" fmla="*/ 2214362 h 2514407"/>
                <a:gd name="connsiteX3" fmla="*/ 2164980 w 5895798"/>
                <a:gd name="connsiteY3" fmla="*/ 2201870 h 2514407"/>
                <a:gd name="connsiteX4" fmla="*/ 0 w 5895798"/>
                <a:gd name="connsiteY4" fmla="*/ 0 h 2514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5798" h="2514407">
                  <a:moveTo>
                    <a:pt x="0" y="0"/>
                  </a:moveTo>
                  <a:lnTo>
                    <a:pt x="5895798" y="0"/>
                  </a:lnTo>
                  <a:lnTo>
                    <a:pt x="3643705" y="2214362"/>
                  </a:lnTo>
                  <a:cubicBezTo>
                    <a:pt x="3231917" y="2619251"/>
                    <a:pt x="2569869" y="2613658"/>
                    <a:pt x="2164980" y="2201870"/>
                  </a:cubicBezTo>
                  <a:lnTo>
                    <a:pt x="0" y="0"/>
                  </a:lnTo>
                  <a:close/>
                </a:path>
              </a:pathLst>
            </a:custGeom>
            <a:solidFill>
              <a:srgbClr val="457474"/>
            </a:solidFill>
            <a:ln>
              <a:noFill/>
            </a:ln>
            <a:effectLst>
              <a:outerShdw blurRad="304800" dist="228600" dir="5400000" sx="105000" sy="105000" algn="t" rotWithShape="0">
                <a:srgbClr val="457474">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grpSp>
      <p:grpSp>
        <p:nvGrpSpPr>
          <p:cNvPr id="8" name="组合 3"/>
          <p:cNvGrpSpPr/>
          <p:nvPr/>
        </p:nvGrpSpPr>
        <p:grpSpPr>
          <a:xfrm>
            <a:off x="5315921" y="1381879"/>
            <a:ext cx="1652771" cy="1652771"/>
            <a:chOff x="3058053" y="902073"/>
            <a:chExt cx="1652771" cy="1652771"/>
          </a:xfrm>
        </p:grpSpPr>
        <p:sp>
          <p:nvSpPr>
            <p:cNvPr id="9" name="矩形: 圆角 29"/>
            <p:cNvSpPr/>
            <p:nvPr/>
          </p:nvSpPr>
          <p:spPr>
            <a:xfrm rot="2710513">
              <a:off x="3058053" y="902073"/>
              <a:ext cx="1652771" cy="1652771"/>
            </a:xfrm>
            <a:prstGeom prst="roundRect">
              <a:avLst/>
            </a:prstGeom>
            <a:noFill/>
            <a:ln>
              <a:solidFill>
                <a:srgbClr val="39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10" name="矩形: 圆角 30"/>
            <p:cNvSpPr/>
            <p:nvPr/>
          </p:nvSpPr>
          <p:spPr>
            <a:xfrm rot="2710513">
              <a:off x="3373004" y="1217024"/>
              <a:ext cx="1022869" cy="1022869"/>
            </a:xfrm>
            <a:prstGeom prst="roundRect">
              <a:avLst/>
            </a:prstGeom>
            <a:solidFill>
              <a:srgbClr val="3963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grpSp>
      <p:sp>
        <p:nvSpPr>
          <p:cNvPr id="11" name="TextBox 25"/>
          <p:cNvSpPr txBox="1"/>
          <p:nvPr/>
        </p:nvSpPr>
        <p:spPr>
          <a:xfrm flipH="1">
            <a:off x="4608928" y="1814095"/>
            <a:ext cx="3066756" cy="923330"/>
          </a:xfrm>
          <a:prstGeom prst="rect">
            <a:avLst/>
          </a:prstGeom>
          <a:noFill/>
        </p:spPr>
        <p:txBody>
          <a:bodyPr wrap="square" rtlCol="0">
            <a:spAutoFit/>
            <a:scene3d>
              <a:camera prst="orthographicFront"/>
              <a:lightRig rig="threePt" dir="t"/>
            </a:scene3d>
          </a:bodyPr>
          <a:lstStyle/>
          <a:p>
            <a:pPr lvl="0" algn="ctr" fontAlgn="base"/>
            <a:r>
              <a:rPr lang="en-US" altLang="zh-CN" sz="5400" strike="noStrike" noProof="1">
                <a:solidFill>
                  <a:schemeClr val="bg1"/>
                </a:solidFill>
                <a:latin typeface="字魂36号-正文宋楷" panose="02000000000000000000" pitchFamily="2" charset="-122"/>
                <a:ea typeface="字魂36号-正文宋楷" panose="02000000000000000000" pitchFamily="2" charset="-122"/>
                <a:sym typeface="微软雅黑" panose="020B0503020204020204" pitchFamily="34" charset="-122"/>
              </a:rPr>
              <a:t>2</a:t>
            </a:r>
            <a:endParaRPr lang="zh-CN" altLang="zh-CN" sz="5400" dirty="0">
              <a:solidFill>
                <a:schemeClr val="bg1"/>
              </a:solidFill>
              <a:latin typeface="字魂36号-正文宋楷" panose="02000000000000000000" pitchFamily="2" charset="-122"/>
              <a:ea typeface="字魂36号-正文宋楷" panose="02000000000000000000" pitchFamily="2" charset="-122"/>
              <a:sym typeface="微软雅黑" panose="020B0503020204020204" pitchFamily="34" charset="-122"/>
            </a:endParaRPr>
          </a:p>
        </p:txBody>
      </p:sp>
      <p:sp>
        <p:nvSpPr>
          <p:cNvPr id="12" name="文本框 11"/>
          <p:cNvSpPr txBox="1"/>
          <p:nvPr/>
        </p:nvSpPr>
        <p:spPr>
          <a:xfrm>
            <a:off x="3972481" y="3275824"/>
            <a:ext cx="4339650" cy="923330"/>
          </a:xfrm>
          <a:prstGeom prst="rect">
            <a:avLst/>
          </a:prstGeom>
          <a:noFill/>
        </p:spPr>
        <p:txBody>
          <a:bodyPr wrap="none" lIns="91440" tIns="45720" rIns="91440" bIns="45720" rtlCol="0">
            <a:spAutoFit/>
          </a:bodyPr>
          <a:lstStyle/>
          <a:p>
            <a:r>
              <a:rPr lang="zh-CN" altLang="en-US" sz="5400" b="1" dirty="0">
                <a:solidFill>
                  <a:srgbClr val="396364"/>
                </a:solidFill>
                <a:latin typeface="字魂36号-正文宋楷" panose="02000000000000000000" pitchFamily="2" charset="-122"/>
                <a:ea typeface="字魂36号-正文宋楷" panose="02000000000000000000" pitchFamily="2" charset="-122"/>
                <a:cs typeface="微软雅黑" panose="020B0503020204020204" pitchFamily="34" charset="-122"/>
              </a:rPr>
              <a:t>添加主题标题</a:t>
            </a:r>
            <a:endParaRPr lang="zh-CN" altLang="en-US" sz="5400" b="1" dirty="0">
              <a:solidFill>
                <a:srgbClr val="396364"/>
              </a:solidFill>
              <a:latin typeface="字魂36号-正文宋楷" panose="02000000000000000000" pitchFamily="2" charset="-122"/>
              <a:ea typeface="字魂36号-正文宋楷" panose="02000000000000000000" pitchFamily="2" charset="-122"/>
              <a:cs typeface="微软雅黑" panose="020B0503020204020204" pitchFamily="34" charset="-122"/>
            </a:endParaRPr>
          </a:p>
        </p:txBody>
      </p:sp>
      <p:sp>
        <p:nvSpPr>
          <p:cNvPr id="13" name="文本框 12"/>
          <p:cNvSpPr txBox="1"/>
          <p:nvPr/>
        </p:nvSpPr>
        <p:spPr>
          <a:xfrm>
            <a:off x="3860230" y="4286766"/>
            <a:ext cx="4564153" cy="51334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rgbClr val="396364"/>
                </a:solidFill>
                <a:latin typeface="字魂36号-正文宋楷" panose="02000000000000000000" pitchFamily="2" charset="-122"/>
                <a:ea typeface="字魂36号-正文宋楷" panose="02000000000000000000" pitchFamily="2" charset="-122"/>
                <a:cs typeface="+mn-ea"/>
                <a:sym typeface="+mn-lt"/>
              </a:rPr>
              <a:t>The user can demonstrate on a projector or computer, or print the presentation and make it into a film to be used in a wider field</a:t>
            </a:r>
            <a:endParaRPr lang="en-US" altLang="zh-CN" sz="1200" dirty="0">
              <a:solidFill>
                <a:srgbClr val="396364"/>
              </a:solidFill>
              <a:latin typeface="字魂36号-正文宋楷" panose="02000000000000000000" pitchFamily="2" charset="-122"/>
              <a:ea typeface="字魂36号-正文宋楷" panose="02000000000000000000" pitchFamily="2"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par>
                                <p:cTn id="19" presetID="2" presetClass="entr" presetSubtype="2"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
          <p:cNvSpPr/>
          <p:nvPr/>
        </p:nvSpPr>
        <p:spPr>
          <a:xfrm rot="16200000">
            <a:off x="-148494" y="2593422"/>
            <a:ext cx="4068000" cy="2484000"/>
          </a:xfrm>
          <a:prstGeom prst="roundRect">
            <a:avLst>
              <a:gd name="adj" fmla="val 9186"/>
            </a:avLst>
          </a:prstGeom>
          <a:noFill/>
          <a:ln>
            <a:solidFill>
              <a:srgbClr val="39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5" name="文本框 22"/>
          <p:cNvSpPr txBox="1"/>
          <p:nvPr/>
        </p:nvSpPr>
        <p:spPr>
          <a:xfrm flipH="1">
            <a:off x="881949" y="3594535"/>
            <a:ext cx="1967230" cy="1292662"/>
          </a:xfrm>
          <a:prstGeom prst="rect">
            <a:avLst/>
          </a:prstGeom>
          <a:noFill/>
          <a:ln w="9525">
            <a:noFill/>
            <a:miter/>
          </a:ln>
          <a:effectLst>
            <a:outerShdw sx="999" sy="999" algn="ctr" rotWithShape="0">
              <a:srgbClr val="000000"/>
            </a:outerShdw>
          </a:effectLst>
        </p:spPr>
        <p:txBody>
          <a:bodyPr wrap="square" lIns="0" tIns="0" rIns="0" bIns="0" anchor="t">
            <a:spAutoFit/>
          </a:bodyPr>
          <a:lstStyle/>
          <a:p>
            <a:pPr lvl="0" algn="ctr">
              <a:lnSpc>
                <a:spcPct val="150000"/>
              </a:lnSpc>
            </a:pPr>
            <a:r>
              <a:rPr lang="zh-CN" altLang="en-US" sz="1400" dirty="0">
                <a:solidFill>
                  <a:schemeClr val="tx1">
                    <a:lumMod val="75000"/>
                    <a:lumOff val="25000"/>
                  </a:schemeClr>
                </a:solidFill>
                <a:latin typeface="字魂36号-正文宋楷" panose="02000000000000000000" pitchFamily="2" charset="-122"/>
                <a:ea typeface="字魂36号-正文宋楷" panose="02000000000000000000" pitchFamily="2" charset="-122"/>
                <a:sym typeface="宋体" panose="02010600030101010101" pitchFamily="2" charset="-122"/>
              </a:rPr>
              <a:t>单击此处添加本章节的简要内容模板所有素材均可自由编辑替换移动。单击此处添加本章节</a:t>
            </a:r>
            <a:endParaRPr lang="zh-CN" altLang="en-US" sz="1400" dirty="0">
              <a:solidFill>
                <a:schemeClr val="tx1">
                  <a:lumMod val="75000"/>
                  <a:lumOff val="25000"/>
                </a:schemeClr>
              </a:solidFill>
              <a:latin typeface="字魂36号-正文宋楷" panose="02000000000000000000" pitchFamily="2" charset="-122"/>
              <a:ea typeface="字魂36号-正文宋楷" panose="02000000000000000000" pitchFamily="2" charset="-122"/>
              <a:sym typeface="宋体" panose="02010600030101010101" pitchFamily="2" charset="-122"/>
            </a:endParaRPr>
          </a:p>
        </p:txBody>
      </p:sp>
      <p:sp>
        <p:nvSpPr>
          <p:cNvPr id="6" name="文本框 5"/>
          <p:cNvSpPr txBox="1"/>
          <p:nvPr/>
        </p:nvSpPr>
        <p:spPr>
          <a:xfrm flipH="1">
            <a:off x="991169" y="2992555"/>
            <a:ext cx="1748790" cy="423193"/>
          </a:xfrm>
          <a:prstGeom prst="rect">
            <a:avLst/>
          </a:prstGeom>
          <a:noFill/>
          <a:ln w="9525">
            <a:noFill/>
            <a:miter/>
          </a:ln>
          <a:effectLst>
            <a:outerShdw sx="999" sy="999" algn="ctr" rotWithShape="0">
              <a:srgbClr val="000000"/>
            </a:outerShdw>
          </a:effectLst>
        </p:spPr>
        <p:txBody>
          <a:bodyPr wrap="square" lIns="0" tIns="0" rIns="0" bIns="0" anchor="t">
            <a:spAutoFit/>
          </a:bodyPr>
          <a:lstStyle/>
          <a:p>
            <a:pPr lvl="0" algn="ctr">
              <a:lnSpc>
                <a:spcPct val="150000"/>
              </a:lnSpc>
            </a:pPr>
            <a:r>
              <a:rPr lang="en-US" altLang="zh-CN" sz="2000" dirty="0">
                <a:solidFill>
                  <a:schemeClr val="tx1">
                    <a:lumMod val="85000"/>
                    <a:lumOff val="15000"/>
                  </a:schemeClr>
                </a:solidFill>
                <a:latin typeface="字魂36号-正文宋楷" panose="02000000000000000000" pitchFamily="2" charset="-122"/>
                <a:ea typeface="字魂36号-正文宋楷" panose="02000000000000000000" pitchFamily="2" charset="-122"/>
                <a:sym typeface="Arial" panose="020B0604020202020204" pitchFamily="34" charset="0"/>
              </a:rPr>
              <a:t>STEP 01</a:t>
            </a:r>
            <a:endParaRPr lang="en-US" altLang="zh-CN" sz="2000" dirty="0">
              <a:solidFill>
                <a:schemeClr val="tx1">
                  <a:lumMod val="85000"/>
                  <a:lumOff val="15000"/>
                </a:schemeClr>
              </a:solidFill>
              <a:latin typeface="字魂36号-正文宋楷" panose="02000000000000000000" pitchFamily="2" charset="-122"/>
              <a:ea typeface="字魂36号-正文宋楷" panose="02000000000000000000" pitchFamily="2" charset="-122"/>
              <a:sym typeface="Arial" panose="020B0604020202020204" pitchFamily="34" charset="0"/>
            </a:endParaRPr>
          </a:p>
        </p:txBody>
      </p:sp>
      <p:sp>
        <p:nvSpPr>
          <p:cNvPr id="7" name="矩形: 圆角 4"/>
          <p:cNvSpPr/>
          <p:nvPr/>
        </p:nvSpPr>
        <p:spPr>
          <a:xfrm rot="16200000">
            <a:off x="2387549" y="2350115"/>
            <a:ext cx="4608000" cy="2844000"/>
          </a:xfrm>
          <a:prstGeom prst="roundRect">
            <a:avLst>
              <a:gd name="adj" fmla="val 8043"/>
            </a:avLst>
          </a:prstGeom>
          <a:solidFill>
            <a:srgbClr val="396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8" name="文本框 22"/>
          <p:cNvSpPr txBox="1"/>
          <p:nvPr/>
        </p:nvSpPr>
        <p:spPr>
          <a:xfrm flipH="1">
            <a:off x="3527994" y="3397685"/>
            <a:ext cx="2275205" cy="1292662"/>
          </a:xfrm>
          <a:prstGeom prst="rect">
            <a:avLst/>
          </a:prstGeom>
          <a:noFill/>
          <a:ln w="9525">
            <a:noFill/>
            <a:miter/>
          </a:ln>
          <a:effectLst>
            <a:outerShdw sx="999" sy="999" algn="ctr" rotWithShape="0">
              <a:srgbClr val="000000"/>
            </a:outerShdw>
          </a:effectLst>
        </p:spPr>
        <p:txBody>
          <a:bodyPr wrap="square" lIns="0" tIns="0" rIns="0" bIns="0" anchor="t">
            <a:spAutoFit/>
          </a:bodyPr>
          <a:lstStyle/>
          <a:p>
            <a:pPr lvl="0" algn="ctr">
              <a:lnSpc>
                <a:spcPct val="150000"/>
              </a:lnSpc>
            </a:pPr>
            <a:r>
              <a:rPr lang="zh-CN" altLang="en-US" sz="1400" dirty="0">
                <a:solidFill>
                  <a:schemeClr val="bg1"/>
                </a:solidFill>
                <a:latin typeface="字魂36号-正文宋楷" panose="02000000000000000000" pitchFamily="2" charset="-122"/>
                <a:ea typeface="字魂36号-正文宋楷" panose="02000000000000000000" pitchFamily="2" charset="-122"/>
                <a:sym typeface="宋体" panose="02010600030101010101" pitchFamily="2" charset="-122"/>
              </a:rPr>
              <a:t>单击此处添加本章节的简要内容。模板所有素材均可自由编辑替换移动。单击此处添加本章节的简要内容。</a:t>
            </a:r>
            <a:endParaRPr lang="zh-CN" altLang="en-US" sz="1400" dirty="0">
              <a:solidFill>
                <a:schemeClr val="bg1"/>
              </a:solidFill>
              <a:latin typeface="字魂36号-正文宋楷" panose="02000000000000000000" pitchFamily="2" charset="-122"/>
              <a:ea typeface="字魂36号-正文宋楷" panose="02000000000000000000" pitchFamily="2" charset="-122"/>
              <a:sym typeface="宋体" panose="02010600030101010101" pitchFamily="2" charset="-122"/>
            </a:endParaRPr>
          </a:p>
        </p:txBody>
      </p:sp>
      <p:sp>
        <p:nvSpPr>
          <p:cNvPr id="9" name="文本框 8"/>
          <p:cNvSpPr txBox="1"/>
          <p:nvPr/>
        </p:nvSpPr>
        <p:spPr>
          <a:xfrm flipH="1">
            <a:off x="3654359" y="2693470"/>
            <a:ext cx="2022475" cy="423193"/>
          </a:xfrm>
          <a:prstGeom prst="rect">
            <a:avLst/>
          </a:prstGeom>
          <a:noFill/>
          <a:ln w="9525">
            <a:noFill/>
            <a:miter/>
          </a:ln>
          <a:effectLst>
            <a:outerShdw sx="999" sy="999" algn="ctr" rotWithShape="0">
              <a:srgbClr val="000000"/>
            </a:outerShdw>
          </a:effectLst>
        </p:spPr>
        <p:txBody>
          <a:bodyPr wrap="square" lIns="0" tIns="0" rIns="0" bIns="0" anchor="t">
            <a:spAutoFit/>
          </a:bodyPr>
          <a:lstStyle/>
          <a:p>
            <a:pPr lvl="0" algn="ctr">
              <a:lnSpc>
                <a:spcPct val="150000"/>
              </a:lnSpc>
            </a:pPr>
            <a:r>
              <a:rPr lang="en-US" altLang="zh-CN" sz="2000">
                <a:solidFill>
                  <a:schemeClr val="bg1"/>
                </a:solidFill>
                <a:latin typeface="字魂36号-正文宋楷" panose="02000000000000000000" pitchFamily="2" charset="-122"/>
                <a:ea typeface="字魂36号-正文宋楷" panose="02000000000000000000" pitchFamily="2" charset="-122"/>
                <a:sym typeface="Arial" panose="020B0604020202020204" pitchFamily="34" charset="0"/>
              </a:rPr>
              <a:t>STEP 02</a:t>
            </a:r>
            <a:endParaRPr lang="en-US" altLang="zh-CN" sz="2000">
              <a:solidFill>
                <a:schemeClr val="bg1"/>
              </a:solidFill>
              <a:latin typeface="字魂36号-正文宋楷" panose="02000000000000000000" pitchFamily="2" charset="-122"/>
              <a:ea typeface="字魂36号-正文宋楷" panose="02000000000000000000" pitchFamily="2" charset="-122"/>
              <a:sym typeface="Arial" panose="020B0604020202020204" pitchFamily="34" charset="0"/>
            </a:endParaRPr>
          </a:p>
        </p:txBody>
      </p:sp>
      <p:sp>
        <p:nvSpPr>
          <p:cNvPr id="10" name="矩形: 圆角 7"/>
          <p:cNvSpPr/>
          <p:nvPr/>
        </p:nvSpPr>
        <p:spPr>
          <a:xfrm rot="16200000">
            <a:off x="5449666" y="2593422"/>
            <a:ext cx="4068000" cy="2484000"/>
          </a:xfrm>
          <a:prstGeom prst="roundRect">
            <a:avLst>
              <a:gd name="adj" fmla="val 9186"/>
            </a:avLst>
          </a:prstGeom>
          <a:noFill/>
          <a:ln>
            <a:solidFill>
              <a:srgbClr val="39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sp>
        <p:nvSpPr>
          <p:cNvPr id="11" name="文本框 22"/>
          <p:cNvSpPr txBox="1"/>
          <p:nvPr/>
        </p:nvSpPr>
        <p:spPr>
          <a:xfrm flipH="1">
            <a:off x="6442008" y="3594535"/>
            <a:ext cx="2129155" cy="1292662"/>
          </a:xfrm>
          <a:prstGeom prst="rect">
            <a:avLst/>
          </a:prstGeom>
          <a:noFill/>
          <a:ln w="9525">
            <a:noFill/>
            <a:miter/>
          </a:ln>
          <a:effectLst>
            <a:outerShdw sx="999" sy="999" algn="ctr" rotWithShape="0">
              <a:srgbClr val="000000"/>
            </a:outerShdw>
          </a:effectLst>
        </p:spPr>
        <p:txBody>
          <a:bodyPr wrap="square" lIns="0" tIns="0" rIns="0" bIns="0" anchor="t">
            <a:spAutoFit/>
          </a:bodyPr>
          <a:lstStyle/>
          <a:p>
            <a:pPr lvl="0" algn="ctr">
              <a:lnSpc>
                <a:spcPct val="150000"/>
              </a:lnSpc>
            </a:pPr>
            <a:r>
              <a:rPr lang="zh-CN" altLang="en-US" sz="1400" dirty="0">
                <a:solidFill>
                  <a:schemeClr val="tx1">
                    <a:lumMod val="75000"/>
                    <a:lumOff val="25000"/>
                  </a:schemeClr>
                </a:solidFill>
                <a:latin typeface="字魂36号-正文宋楷" panose="02000000000000000000" pitchFamily="2" charset="-122"/>
                <a:ea typeface="字魂36号-正文宋楷" panose="02000000000000000000" pitchFamily="2" charset="-122"/>
                <a:sym typeface="宋体" panose="02010600030101010101" pitchFamily="2" charset="-122"/>
              </a:rPr>
              <a:t>单击此处添加本章节的简要内容模板所有素材均可自由编辑替换移动。单击此处添加本章节</a:t>
            </a:r>
            <a:endParaRPr lang="zh-CN" altLang="en-US" sz="1400" dirty="0">
              <a:solidFill>
                <a:schemeClr val="tx1">
                  <a:lumMod val="75000"/>
                  <a:lumOff val="25000"/>
                </a:schemeClr>
              </a:solidFill>
              <a:latin typeface="字魂36号-正文宋楷" panose="02000000000000000000" pitchFamily="2" charset="-122"/>
              <a:ea typeface="字魂36号-正文宋楷" panose="02000000000000000000" pitchFamily="2" charset="-122"/>
              <a:sym typeface="宋体" panose="02010600030101010101" pitchFamily="2" charset="-122"/>
            </a:endParaRPr>
          </a:p>
        </p:txBody>
      </p:sp>
      <p:sp>
        <p:nvSpPr>
          <p:cNvPr id="12" name="文本框 11"/>
          <p:cNvSpPr txBox="1"/>
          <p:nvPr/>
        </p:nvSpPr>
        <p:spPr>
          <a:xfrm flipH="1">
            <a:off x="6589329" y="2992555"/>
            <a:ext cx="1748790" cy="423193"/>
          </a:xfrm>
          <a:prstGeom prst="rect">
            <a:avLst/>
          </a:prstGeom>
          <a:noFill/>
          <a:ln w="9525">
            <a:noFill/>
            <a:miter/>
          </a:ln>
          <a:effectLst>
            <a:outerShdw sx="999" sy="999" algn="ctr" rotWithShape="0">
              <a:srgbClr val="000000"/>
            </a:outerShdw>
          </a:effectLst>
        </p:spPr>
        <p:txBody>
          <a:bodyPr wrap="square" lIns="0" tIns="0" rIns="0" bIns="0" anchor="t">
            <a:spAutoFit/>
          </a:bodyPr>
          <a:lstStyle/>
          <a:p>
            <a:pPr lvl="0" algn="ctr">
              <a:lnSpc>
                <a:spcPct val="150000"/>
              </a:lnSpc>
            </a:pPr>
            <a:r>
              <a:rPr lang="en-US" altLang="zh-CN" sz="2000">
                <a:solidFill>
                  <a:schemeClr val="tx1">
                    <a:lumMod val="85000"/>
                    <a:lumOff val="15000"/>
                  </a:schemeClr>
                </a:solidFill>
                <a:latin typeface="字魂36号-正文宋楷" panose="02000000000000000000" pitchFamily="2" charset="-122"/>
                <a:ea typeface="字魂36号-正文宋楷" panose="02000000000000000000" pitchFamily="2" charset="-122"/>
                <a:sym typeface="Arial" panose="020B0604020202020204" pitchFamily="34" charset="0"/>
              </a:rPr>
              <a:t>STEP 03</a:t>
            </a:r>
            <a:endParaRPr lang="en-US" altLang="zh-CN" sz="2000">
              <a:solidFill>
                <a:schemeClr val="tx1">
                  <a:lumMod val="85000"/>
                  <a:lumOff val="15000"/>
                </a:schemeClr>
              </a:solidFill>
              <a:latin typeface="字魂36号-正文宋楷" panose="02000000000000000000" pitchFamily="2" charset="-122"/>
              <a:ea typeface="字魂36号-正文宋楷" panose="02000000000000000000" pitchFamily="2" charset="-122"/>
              <a:sym typeface="Arial" panose="020B0604020202020204" pitchFamily="34" charset="0"/>
            </a:endParaRPr>
          </a:p>
        </p:txBody>
      </p:sp>
      <p:sp>
        <p:nvSpPr>
          <p:cNvPr id="13" name="矩形: 圆角 10"/>
          <p:cNvSpPr/>
          <p:nvPr/>
        </p:nvSpPr>
        <p:spPr>
          <a:xfrm rot="16200000">
            <a:off x="8055071" y="2592787"/>
            <a:ext cx="4068000" cy="2484000"/>
          </a:xfrm>
          <a:prstGeom prst="roundRect">
            <a:avLst>
              <a:gd name="adj" fmla="val 8188"/>
            </a:avLst>
          </a:prstGeom>
          <a:noFill/>
          <a:ln>
            <a:solidFill>
              <a:srgbClr val="396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字魂36号-正文宋楷" panose="02000000000000000000" pitchFamily="2" charset="-122"/>
              <a:ea typeface="字魂36号-正文宋楷" panose="02000000000000000000" pitchFamily="2" charset="-122"/>
            </a:endParaRPr>
          </a:p>
        </p:txBody>
      </p:sp>
      <p:sp>
        <p:nvSpPr>
          <p:cNvPr id="14" name="文本框 22"/>
          <p:cNvSpPr txBox="1"/>
          <p:nvPr/>
        </p:nvSpPr>
        <p:spPr>
          <a:xfrm flipH="1">
            <a:off x="9085514" y="3593900"/>
            <a:ext cx="1967230" cy="1292662"/>
          </a:xfrm>
          <a:prstGeom prst="rect">
            <a:avLst/>
          </a:prstGeom>
          <a:noFill/>
          <a:ln w="9525">
            <a:noFill/>
            <a:miter/>
          </a:ln>
          <a:effectLst>
            <a:outerShdw sx="999" sy="999" algn="ctr" rotWithShape="0">
              <a:srgbClr val="000000"/>
            </a:outerShdw>
          </a:effectLst>
        </p:spPr>
        <p:txBody>
          <a:bodyPr wrap="square" lIns="0" tIns="0" rIns="0" bIns="0" anchor="t">
            <a:spAutoFit/>
          </a:bodyPr>
          <a:lstStyle/>
          <a:p>
            <a:pPr lvl="0" algn="ctr">
              <a:lnSpc>
                <a:spcPct val="150000"/>
              </a:lnSpc>
            </a:pPr>
            <a:r>
              <a:rPr lang="zh-CN" altLang="en-US" sz="1400" dirty="0">
                <a:solidFill>
                  <a:schemeClr val="tx1">
                    <a:lumMod val="75000"/>
                    <a:lumOff val="25000"/>
                  </a:schemeClr>
                </a:solidFill>
                <a:latin typeface="字魂36号-正文宋楷" panose="02000000000000000000" pitchFamily="2" charset="-122"/>
                <a:ea typeface="字魂36号-正文宋楷" panose="02000000000000000000" pitchFamily="2" charset="-122"/>
                <a:sym typeface="宋体" panose="02010600030101010101" pitchFamily="2" charset="-122"/>
              </a:rPr>
              <a:t>单击此处添加本章节的简要内容模板所有素材均可自由编辑替换移动。单击此处添加本章节</a:t>
            </a:r>
            <a:endParaRPr lang="zh-CN" altLang="en-US" sz="1400" dirty="0">
              <a:solidFill>
                <a:schemeClr val="tx1">
                  <a:lumMod val="75000"/>
                  <a:lumOff val="25000"/>
                </a:schemeClr>
              </a:solidFill>
              <a:latin typeface="字魂36号-正文宋楷" panose="02000000000000000000" pitchFamily="2" charset="-122"/>
              <a:ea typeface="字魂36号-正文宋楷" panose="02000000000000000000" pitchFamily="2" charset="-122"/>
              <a:sym typeface="宋体" panose="02010600030101010101" pitchFamily="2" charset="-122"/>
            </a:endParaRPr>
          </a:p>
        </p:txBody>
      </p:sp>
      <p:sp>
        <p:nvSpPr>
          <p:cNvPr id="15" name="文本框 14"/>
          <p:cNvSpPr txBox="1"/>
          <p:nvPr/>
        </p:nvSpPr>
        <p:spPr>
          <a:xfrm flipH="1">
            <a:off x="9194734" y="2991920"/>
            <a:ext cx="1748790" cy="423193"/>
          </a:xfrm>
          <a:prstGeom prst="rect">
            <a:avLst/>
          </a:prstGeom>
          <a:noFill/>
          <a:ln w="9525">
            <a:noFill/>
            <a:miter/>
          </a:ln>
          <a:effectLst>
            <a:outerShdw sx="999" sy="999" algn="ctr" rotWithShape="0">
              <a:srgbClr val="000000"/>
            </a:outerShdw>
          </a:effectLst>
        </p:spPr>
        <p:txBody>
          <a:bodyPr wrap="square" lIns="0" tIns="0" rIns="0" bIns="0" anchor="t">
            <a:spAutoFit/>
          </a:bodyPr>
          <a:lstStyle/>
          <a:p>
            <a:pPr lvl="0" algn="ctr">
              <a:lnSpc>
                <a:spcPct val="150000"/>
              </a:lnSpc>
            </a:pPr>
            <a:r>
              <a:rPr lang="en-US" altLang="zh-CN" sz="2000">
                <a:solidFill>
                  <a:schemeClr val="tx1">
                    <a:lumMod val="85000"/>
                    <a:lumOff val="15000"/>
                  </a:schemeClr>
                </a:solidFill>
                <a:latin typeface="字魂36号-正文宋楷" panose="02000000000000000000" pitchFamily="2" charset="-122"/>
                <a:ea typeface="字魂36号-正文宋楷" panose="02000000000000000000" pitchFamily="2" charset="-122"/>
                <a:sym typeface="Arial" panose="020B0604020202020204" pitchFamily="34" charset="0"/>
              </a:rPr>
              <a:t>STEP 04</a:t>
            </a:r>
            <a:endParaRPr lang="en-US" altLang="zh-CN" sz="2000">
              <a:solidFill>
                <a:schemeClr val="tx1">
                  <a:lumMod val="85000"/>
                  <a:lumOff val="15000"/>
                </a:schemeClr>
              </a:solidFill>
              <a:latin typeface="字魂36号-正文宋楷" panose="02000000000000000000" pitchFamily="2" charset="-122"/>
              <a:ea typeface="字魂36号-正文宋楷" panose="02000000000000000000" pitchFamily="2" charset="-122"/>
              <a:sym typeface="Arial" panose="020B0604020202020204" pitchFamily="34" charset="0"/>
            </a:endParaRPr>
          </a:p>
        </p:txBody>
      </p:sp>
      <p:sp>
        <p:nvSpPr>
          <p:cNvPr id="16" name="Freeform 93"/>
          <p:cNvSpPr>
            <a:spLocks noEditPoints="1"/>
          </p:cNvSpPr>
          <p:nvPr/>
        </p:nvSpPr>
        <p:spPr>
          <a:xfrm>
            <a:off x="1578544" y="2175310"/>
            <a:ext cx="518795" cy="720090"/>
          </a:xfrm>
          <a:custGeom>
            <a:avLst/>
            <a:gdLst/>
            <a:ahLst/>
            <a:cxnLst>
              <a:cxn ang="0">
                <a:pos x="178013" y="120285"/>
              </a:cxn>
              <a:cxn ang="0">
                <a:pos x="178013" y="75416"/>
              </a:cxn>
              <a:cxn ang="0">
                <a:pos x="103209" y="0"/>
              </a:cxn>
              <a:cxn ang="0">
                <a:pos x="102263" y="0"/>
              </a:cxn>
              <a:cxn ang="0">
                <a:pos x="100369" y="0"/>
              </a:cxn>
              <a:cxn ang="0">
                <a:pos x="26513" y="75416"/>
              </a:cxn>
              <a:cxn ang="0">
                <a:pos x="26513" y="120285"/>
              </a:cxn>
              <a:cxn ang="0">
                <a:pos x="0" y="120285"/>
              </a:cxn>
              <a:cxn ang="0">
                <a:pos x="0" y="274936"/>
              </a:cxn>
              <a:cxn ang="0">
                <a:pos x="204525" y="274936"/>
              </a:cxn>
              <a:cxn ang="0">
                <a:pos x="204525" y="120285"/>
              </a:cxn>
              <a:cxn ang="0">
                <a:pos x="178013" y="120285"/>
              </a:cxn>
              <a:cxn ang="0">
                <a:pos x="125934" y="247251"/>
              </a:cxn>
              <a:cxn ang="0">
                <a:pos x="79538" y="247251"/>
              </a:cxn>
              <a:cxn ang="0">
                <a:pos x="90900" y="196656"/>
              </a:cxn>
              <a:cxn ang="0">
                <a:pos x="79538" y="176608"/>
              </a:cxn>
              <a:cxn ang="0">
                <a:pos x="102263" y="153697"/>
              </a:cxn>
              <a:cxn ang="0">
                <a:pos x="125934" y="176608"/>
              </a:cxn>
              <a:cxn ang="0">
                <a:pos x="113625" y="196656"/>
              </a:cxn>
              <a:cxn ang="0">
                <a:pos x="125934" y="247251"/>
              </a:cxn>
              <a:cxn ang="0">
                <a:pos x="140138" y="120285"/>
              </a:cxn>
              <a:cxn ang="0">
                <a:pos x="63441" y="120285"/>
              </a:cxn>
              <a:cxn ang="0">
                <a:pos x="63441" y="75416"/>
              </a:cxn>
              <a:cxn ang="0">
                <a:pos x="100369" y="38186"/>
              </a:cxn>
              <a:cxn ang="0">
                <a:pos x="102263" y="38186"/>
              </a:cxn>
              <a:cxn ang="0">
                <a:pos x="103209" y="38186"/>
              </a:cxn>
              <a:cxn ang="0">
                <a:pos x="140138" y="75416"/>
              </a:cxn>
              <a:cxn ang="0">
                <a:pos x="140138" y="120285"/>
              </a:cxn>
            </a:cxnLst>
            <a:rect l="0" t="0" r="0" b="0"/>
            <a:pathLst>
              <a:path w="216" h="288">
                <a:moveTo>
                  <a:pt x="188" y="126"/>
                </a:moveTo>
                <a:cubicBezTo>
                  <a:pt x="188" y="79"/>
                  <a:pt x="188" y="79"/>
                  <a:pt x="188" y="79"/>
                </a:cubicBezTo>
                <a:cubicBezTo>
                  <a:pt x="188" y="36"/>
                  <a:pt x="152" y="0"/>
                  <a:pt x="109" y="0"/>
                </a:cubicBezTo>
                <a:cubicBezTo>
                  <a:pt x="109" y="0"/>
                  <a:pt x="108" y="0"/>
                  <a:pt x="108" y="0"/>
                </a:cubicBezTo>
                <a:cubicBezTo>
                  <a:pt x="107" y="0"/>
                  <a:pt x="107" y="0"/>
                  <a:pt x="106" y="0"/>
                </a:cubicBezTo>
                <a:cubicBezTo>
                  <a:pt x="63" y="0"/>
                  <a:pt x="28" y="36"/>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133" y="259"/>
                </a:moveTo>
                <a:cubicBezTo>
                  <a:pt x="84" y="259"/>
                  <a:pt x="84" y="259"/>
                  <a:pt x="84" y="259"/>
                </a:cubicBezTo>
                <a:cubicBezTo>
                  <a:pt x="96" y="206"/>
                  <a:pt x="96" y="206"/>
                  <a:pt x="96" y="206"/>
                </a:cubicBezTo>
                <a:cubicBezTo>
                  <a:pt x="88" y="202"/>
                  <a:pt x="84" y="194"/>
                  <a:pt x="84" y="185"/>
                </a:cubicBezTo>
                <a:cubicBezTo>
                  <a:pt x="84" y="172"/>
                  <a:pt x="95" y="161"/>
                  <a:pt x="108" y="161"/>
                </a:cubicBezTo>
                <a:cubicBezTo>
                  <a:pt x="122" y="161"/>
                  <a:pt x="133" y="172"/>
                  <a:pt x="133" y="185"/>
                </a:cubicBezTo>
                <a:cubicBezTo>
                  <a:pt x="133" y="194"/>
                  <a:pt x="128" y="202"/>
                  <a:pt x="120" y="206"/>
                </a:cubicBezTo>
                <a:lnTo>
                  <a:pt x="133" y="259"/>
                </a:lnTo>
                <a:close/>
                <a:moveTo>
                  <a:pt x="148" y="126"/>
                </a:moveTo>
                <a:cubicBezTo>
                  <a:pt x="67" y="126"/>
                  <a:pt x="67" y="126"/>
                  <a:pt x="67" y="126"/>
                </a:cubicBezTo>
                <a:cubicBezTo>
                  <a:pt x="67" y="79"/>
                  <a:pt x="67" y="79"/>
                  <a:pt x="67" y="79"/>
                </a:cubicBezTo>
                <a:cubicBezTo>
                  <a:pt x="67" y="57"/>
                  <a:pt x="85" y="40"/>
                  <a:pt x="106" y="40"/>
                </a:cubicBezTo>
                <a:cubicBezTo>
                  <a:pt x="107" y="40"/>
                  <a:pt x="108" y="40"/>
                  <a:pt x="108" y="40"/>
                </a:cubicBezTo>
                <a:cubicBezTo>
                  <a:pt x="108" y="40"/>
                  <a:pt x="109" y="40"/>
                  <a:pt x="109" y="40"/>
                </a:cubicBezTo>
                <a:cubicBezTo>
                  <a:pt x="131" y="40"/>
                  <a:pt x="148" y="57"/>
                  <a:pt x="148" y="79"/>
                </a:cubicBezTo>
                <a:lnTo>
                  <a:pt x="148" y="126"/>
                </a:lnTo>
                <a:close/>
              </a:path>
            </a:pathLst>
          </a:custGeom>
          <a:solidFill>
            <a:srgbClr val="396364"/>
          </a:solidFill>
          <a:ln w="9525">
            <a:noFill/>
          </a:ln>
        </p:spPr>
        <p:txBody>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 name="Freeform 354"/>
          <p:cNvSpPr>
            <a:spLocks noEditPoints="1"/>
          </p:cNvSpPr>
          <p:nvPr/>
        </p:nvSpPr>
        <p:spPr>
          <a:xfrm>
            <a:off x="9726546" y="2152449"/>
            <a:ext cx="685165" cy="719455"/>
          </a:xfrm>
          <a:custGeom>
            <a:avLst/>
            <a:gdLst/>
            <a:ahLst/>
            <a:cxnLst>
              <a:cxn ang="0">
                <a:pos x="223811" y="114557"/>
              </a:cxn>
              <a:cxn ang="0">
                <a:pos x="259848" y="88781"/>
              </a:cxn>
              <a:cxn ang="0">
                <a:pos x="237088" y="48687"/>
              </a:cxn>
              <a:cxn ang="0">
                <a:pos x="195360" y="66825"/>
              </a:cxn>
              <a:cxn ang="0">
                <a:pos x="157426" y="44868"/>
              </a:cxn>
              <a:cxn ang="0">
                <a:pos x="152684" y="0"/>
              </a:cxn>
              <a:cxn ang="0">
                <a:pos x="107164" y="0"/>
              </a:cxn>
              <a:cxn ang="0">
                <a:pos x="102422" y="44868"/>
              </a:cxn>
              <a:cxn ang="0">
                <a:pos x="63539" y="66825"/>
              </a:cxn>
              <a:cxn ang="0">
                <a:pos x="22760" y="48687"/>
              </a:cxn>
              <a:cxn ang="0">
                <a:pos x="0" y="88781"/>
              </a:cxn>
              <a:cxn ang="0">
                <a:pos x="36037" y="114557"/>
              </a:cxn>
              <a:cxn ang="0">
                <a:pos x="36037" y="160379"/>
              </a:cxn>
              <a:cxn ang="0">
                <a:pos x="0" y="186155"/>
              </a:cxn>
              <a:cxn ang="0">
                <a:pos x="22760" y="226249"/>
              </a:cxn>
              <a:cxn ang="0">
                <a:pos x="64488" y="208111"/>
              </a:cxn>
              <a:cxn ang="0">
                <a:pos x="102422" y="230068"/>
              </a:cxn>
              <a:cxn ang="0">
                <a:pos x="107164" y="274936"/>
              </a:cxn>
              <a:cxn ang="0">
                <a:pos x="152684" y="274936"/>
              </a:cxn>
              <a:cxn ang="0">
                <a:pos x="157426" y="230068"/>
              </a:cxn>
              <a:cxn ang="0">
                <a:pos x="195360" y="208111"/>
              </a:cxn>
              <a:cxn ang="0">
                <a:pos x="237088" y="226249"/>
              </a:cxn>
              <a:cxn ang="0">
                <a:pos x="259848" y="186155"/>
              </a:cxn>
              <a:cxn ang="0">
                <a:pos x="223811" y="160379"/>
              </a:cxn>
              <a:cxn ang="0">
                <a:pos x="223811" y="114557"/>
              </a:cxn>
              <a:cxn ang="0">
                <a:pos x="149839" y="171835"/>
              </a:cxn>
              <a:cxn ang="0">
                <a:pos x="110009" y="171835"/>
              </a:cxn>
              <a:cxn ang="0">
                <a:pos x="91042" y="137468"/>
              </a:cxn>
              <a:cxn ang="0">
                <a:pos x="110009" y="103101"/>
              </a:cxn>
              <a:cxn ang="0">
                <a:pos x="149839" y="103101"/>
              </a:cxn>
              <a:cxn ang="0">
                <a:pos x="169755" y="137468"/>
              </a:cxn>
              <a:cxn ang="0">
                <a:pos x="149839" y="171835"/>
              </a:cxn>
            </a:cxnLst>
            <a:rect l="0" t="0" r="0" b="0"/>
            <a:pathLst>
              <a:path w="274" h="288">
                <a:moveTo>
                  <a:pt x="236" y="120"/>
                </a:moveTo>
                <a:cubicBezTo>
                  <a:pt x="274" y="93"/>
                  <a:pt x="274" y="93"/>
                  <a:pt x="274" y="93"/>
                </a:cubicBezTo>
                <a:cubicBezTo>
                  <a:pt x="250" y="51"/>
                  <a:pt x="250" y="51"/>
                  <a:pt x="250" y="51"/>
                </a:cubicBezTo>
                <a:cubicBezTo>
                  <a:pt x="206" y="70"/>
                  <a:pt x="206" y="70"/>
                  <a:pt x="206" y="70"/>
                </a:cubicBezTo>
                <a:cubicBezTo>
                  <a:pt x="166" y="47"/>
                  <a:pt x="166" y="47"/>
                  <a:pt x="166" y="47"/>
                </a:cubicBezTo>
                <a:cubicBezTo>
                  <a:pt x="161" y="0"/>
                  <a:pt x="161" y="0"/>
                  <a:pt x="161" y="0"/>
                </a:cubicBezTo>
                <a:cubicBezTo>
                  <a:pt x="113" y="0"/>
                  <a:pt x="113" y="0"/>
                  <a:pt x="113" y="0"/>
                </a:cubicBezTo>
                <a:cubicBezTo>
                  <a:pt x="108" y="47"/>
                  <a:pt x="108" y="47"/>
                  <a:pt x="108" y="47"/>
                </a:cubicBezTo>
                <a:cubicBezTo>
                  <a:pt x="67" y="70"/>
                  <a:pt x="67" y="70"/>
                  <a:pt x="67" y="70"/>
                </a:cubicBezTo>
                <a:cubicBezTo>
                  <a:pt x="24" y="51"/>
                  <a:pt x="24" y="51"/>
                  <a:pt x="24" y="51"/>
                </a:cubicBezTo>
                <a:cubicBezTo>
                  <a:pt x="0" y="93"/>
                  <a:pt x="0" y="93"/>
                  <a:pt x="0" y="93"/>
                </a:cubicBezTo>
                <a:cubicBezTo>
                  <a:pt x="38" y="120"/>
                  <a:pt x="38" y="120"/>
                  <a:pt x="38" y="120"/>
                </a:cubicBezTo>
                <a:cubicBezTo>
                  <a:pt x="38" y="168"/>
                  <a:pt x="38" y="168"/>
                  <a:pt x="38" y="168"/>
                </a:cubicBezTo>
                <a:cubicBezTo>
                  <a:pt x="18" y="182"/>
                  <a:pt x="0" y="195"/>
                  <a:pt x="0" y="195"/>
                </a:cubicBezTo>
                <a:cubicBezTo>
                  <a:pt x="24" y="237"/>
                  <a:pt x="24" y="237"/>
                  <a:pt x="24" y="237"/>
                </a:cubicBezTo>
                <a:cubicBezTo>
                  <a:pt x="68" y="218"/>
                  <a:pt x="68" y="218"/>
                  <a:pt x="68" y="218"/>
                </a:cubicBezTo>
                <a:cubicBezTo>
                  <a:pt x="108" y="241"/>
                  <a:pt x="108" y="241"/>
                  <a:pt x="108" y="241"/>
                </a:cubicBezTo>
                <a:cubicBezTo>
                  <a:pt x="113" y="288"/>
                  <a:pt x="113" y="288"/>
                  <a:pt x="113" y="288"/>
                </a:cubicBezTo>
                <a:cubicBezTo>
                  <a:pt x="161" y="288"/>
                  <a:pt x="161" y="288"/>
                  <a:pt x="161" y="288"/>
                </a:cubicBezTo>
                <a:cubicBezTo>
                  <a:pt x="161" y="288"/>
                  <a:pt x="163" y="266"/>
                  <a:pt x="166" y="241"/>
                </a:cubicBezTo>
                <a:cubicBezTo>
                  <a:pt x="206" y="218"/>
                  <a:pt x="206" y="218"/>
                  <a:pt x="206" y="218"/>
                </a:cubicBezTo>
                <a:cubicBezTo>
                  <a:pt x="250" y="237"/>
                  <a:pt x="250" y="237"/>
                  <a:pt x="250" y="237"/>
                </a:cubicBezTo>
                <a:cubicBezTo>
                  <a:pt x="274" y="195"/>
                  <a:pt x="274" y="195"/>
                  <a:pt x="274" y="195"/>
                </a:cubicBezTo>
                <a:cubicBezTo>
                  <a:pt x="274" y="195"/>
                  <a:pt x="256" y="182"/>
                  <a:pt x="236" y="168"/>
                </a:cubicBezTo>
                <a:lnTo>
                  <a:pt x="236" y="120"/>
                </a:lnTo>
                <a:close/>
                <a:moveTo>
                  <a:pt x="158" y="180"/>
                </a:moveTo>
                <a:cubicBezTo>
                  <a:pt x="116" y="180"/>
                  <a:pt x="116" y="180"/>
                  <a:pt x="116" y="180"/>
                </a:cubicBezTo>
                <a:cubicBezTo>
                  <a:pt x="96" y="144"/>
                  <a:pt x="96" y="144"/>
                  <a:pt x="96" y="144"/>
                </a:cubicBezTo>
                <a:cubicBezTo>
                  <a:pt x="116" y="108"/>
                  <a:pt x="116" y="108"/>
                  <a:pt x="116" y="108"/>
                </a:cubicBezTo>
                <a:cubicBezTo>
                  <a:pt x="158" y="108"/>
                  <a:pt x="158" y="108"/>
                  <a:pt x="158" y="108"/>
                </a:cubicBezTo>
                <a:cubicBezTo>
                  <a:pt x="179" y="144"/>
                  <a:pt x="179" y="144"/>
                  <a:pt x="179" y="144"/>
                </a:cubicBezTo>
                <a:lnTo>
                  <a:pt x="158" y="180"/>
                </a:lnTo>
                <a:close/>
              </a:path>
            </a:pathLst>
          </a:custGeom>
          <a:solidFill>
            <a:srgbClr val="396364"/>
          </a:solidFill>
          <a:ln w="9525">
            <a:noFill/>
          </a:ln>
        </p:spPr>
        <p:txBody>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8" name="Freeform 211"/>
          <p:cNvSpPr>
            <a:spLocks noEditPoints="1"/>
          </p:cNvSpPr>
          <p:nvPr/>
        </p:nvSpPr>
        <p:spPr>
          <a:xfrm>
            <a:off x="7275129" y="2175310"/>
            <a:ext cx="379095" cy="673735"/>
          </a:xfrm>
          <a:custGeom>
            <a:avLst/>
            <a:gdLst/>
            <a:ahLst/>
            <a:cxnLst>
              <a:cxn ang="0">
                <a:pos x="182132" y="34158"/>
              </a:cxn>
              <a:cxn ang="0">
                <a:pos x="149710" y="0"/>
              </a:cxn>
              <a:cxn ang="0">
                <a:pos x="58168" y="0"/>
              </a:cxn>
              <a:cxn ang="0">
                <a:pos x="26700" y="34158"/>
              </a:cxn>
              <a:cxn ang="0">
                <a:pos x="0" y="34158"/>
              </a:cxn>
              <a:cxn ang="0">
                <a:pos x="0" y="273260"/>
              </a:cxn>
              <a:cxn ang="0">
                <a:pos x="207878" y="273260"/>
              </a:cxn>
              <a:cxn ang="0">
                <a:pos x="207878" y="34158"/>
              </a:cxn>
              <a:cxn ang="0">
                <a:pos x="182132" y="34158"/>
              </a:cxn>
              <a:cxn ang="0">
                <a:pos x="70564" y="15181"/>
              </a:cxn>
              <a:cxn ang="0">
                <a:pos x="135407" y="15181"/>
              </a:cxn>
              <a:cxn ang="0">
                <a:pos x="143989" y="22772"/>
              </a:cxn>
              <a:cxn ang="0">
                <a:pos x="135407" y="31311"/>
              </a:cxn>
              <a:cxn ang="0">
                <a:pos x="70564" y="31311"/>
              </a:cxn>
              <a:cxn ang="0">
                <a:pos x="62936" y="22772"/>
              </a:cxn>
              <a:cxn ang="0">
                <a:pos x="70564" y="15181"/>
              </a:cxn>
              <a:cxn ang="0">
                <a:pos x="163060" y="223921"/>
              </a:cxn>
              <a:cxn ang="0">
                <a:pos x="42911" y="223921"/>
              </a:cxn>
              <a:cxn ang="0">
                <a:pos x="42911" y="205894"/>
              </a:cxn>
              <a:cxn ang="0">
                <a:pos x="163060" y="205894"/>
              </a:cxn>
              <a:cxn ang="0">
                <a:pos x="163060" y="223921"/>
              </a:cxn>
              <a:cxn ang="0">
                <a:pos x="163060" y="183122"/>
              </a:cxn>
              <a:cxn ang="0">
                <a:pos x="42911" y="183122"/>
              </a:cxn>
              <a:cxn ang="0">
                <a:pos x="42911" y="165095"/>
              </a:cxn>
              <a:cxn ang="0">
                <a:pos x="163060" y="165095"/>
              </a:cxn>
              <a:cxn ang="0">
                <a:pos x="163060" y="183122"/>
              </a:cxn>
              <a:cxn ang="0">
                <a:pos x="163060" y="142323"/>
              </a:cxn>
              <a:cxn ang="0">
                <a:pos x="42911" y="142323"/>
              </a:cxn>
              <a:cxn ang="0">
                <a:pos x="42911" y="124295"/>
              </a:cxn>
              <a:cxn ang="0">
                <a:pos x="163060" y="124295"/>
              </a:cxn>
              <a:cxn ang="0">
                <a:pos x="163060" y="142323"/>
              </a:cxn>
              <a:cxn ang="0">
                <a:pos x="163060" y="101524"/>
              </a:cxn>
              <a:cxn ang="0">
                <a:pos x="42911" y="101524"/>
              </a:cxn>
              <a:cxn ang="0">
                <a:pos x="42911" y="83496"/>
              </a:cxn>
              <a:cxn ang="0">
                <a:pos x="163060" y="83496"/>
              </a:cxn>
              <a:cxn ang="0">
                <a:pos x="163060" y="101524"/>
              </a:cxn>
            </a:cxnLst>
            <a:rect l="0" t="0" r="0" b="0"/>
            <a:pathLst>
              <a:path w="218" h="288">
                <a:moveTo>
                  <a:pt x="191" y="36"/>
                </a:moveTo>
                <a:cubicBezTo>
                  <a:pt x="183" y="21"/>
                  <a:pt x="169" y="0"/>
                  <a:pt x="157" y="0"/>
                </a:cubicBezTo>
                <a:cubicBezTo>
                  <a:pt x="61" y="0"/>
                  <a:pt x="61" y="0"/>
                  <a:pt x="61" y="0"/>
                </a:cubicBezTo>
                <a:cubicBezTo>
                  <a:pt x="49" y="0"/>
                  <a:pt x="36" y="19"/>
                  <a:pt x="28" y="36"/>
                </a:cubicBezTo>
                <a:cubicBezTo>
                  <a:pt x="0" y="36"/>
                  <a:pt x="0" y="36"/>
                  <a:pt x="0" y="36"/>
                </a:cubicBezTo>
                <a:cubicBezTo>
                  <a:pt x="0" y="288"/>
                  <a:pt x="0" y="288"/>
                  <a:pt x="0" y="288"/>
                </a:cubicBezTo>
                <a:cubicBezTo>
                  <a:pt x="218" y="288"/>
                  <a:pt x="218" y="288"/>
                  <a:pt x="218" y="288"/>
                </a:cubicBezTo>
                <a:cubicBezTo>
                  <a:pt x="218" y="36"/>
                  <a:pt x="218" y="36"/>
                  <a:pt x="218" y="36"/>
                </a:cubicBezTo>
                <a:lnTo>
                  <a:pt x="191" y="36"/>
                </a:lnTo>
                <a:close/>
                <a:moveTo>
                  <a:pt x="74" y="16"/>
                </a:moveTo>
                <a:cubicBezTo>
                  <a:pt x="142" y="16"/>
                  <a:pt x="142" y="16"/>
                  <a:pt x="142" y="16"/>
                </a:cubicBezTo>
                <a:cubicBezTo>
                  <a:pt x="147" y="16"/>
                  <a:pt x="151" y="20"/>
                  <a:pt x="151" y="24"/>
                </a:cubicBezTo>
                <a:cubicBezTo>
                  <a:pt x="151" y="29"/>
                  <a:pt x="147" y="33"/>
                  <a:pt x="142" y="33"/>
                </a:cubicBezTo>
                <a:cubicBezTo>
                  <a:pt x="74" y="33"/>
                  <a:pt x="74" y="33"/>
                  <a:pt x="74" y="33"/>
                </a:cubicBezTo>
                <a:cubicBezTo>
                  <a:pt x="70" y="33"/>
                  <a:pt x="66" y="29"/>
                  <a:pt x="66" y="24"/>
                </a:cubicBezTo>
                <a:cubicBezTo>
                  <a:pt x="66" y="20"/>
                  <a:pt x="70" y="16"/>
                  <a:pt x="74" y="16"/>
                </a:cubicBezTo>
                <a:close/>
                <a:moveTo>
                  <a:pt x="171" y="236"/>
                </a:moveTo>
                <a:cubicBezTo>
                  <a:pt x="45" y="236"/>
                  <a:pt x="45" y="236"/>
                  <a:pt x="45" y="236"/>
                </a:cubicBezTo>
                <a:cubicBezTo>
                  <a:pt x="45" y="217"/>
                  <a:pt x="45" y="217"/>
                  <a:pt x="45" y="217"/>
                </a:cubicBezTo>
                <a:cubicBezTo>
                  <a:pt x="171" y="217"/>
                  <a:pt x="171" y="217"/>
                  <a:pt x="171" y="217"/>
                </a:cubicBezTo>
                <a:lnTo>
                  <a:pt x="171" y="236"/>
                </a:lnTo>
                <a:close/>
                <a:moveTo>
                  <a:pt x="171" y="193"/>
                </a:moveTo>
                <a:cubicBezTo>
                  <a:pt x="45" y="193"/>
                  <a:pt x="45" y="193"/>
                  <a:pt x="45" y="193"/>
                </a:cubicBezTo>
                <a:cubicBezTo>
                  <a:pt x="45" y="174"/>
                  <a:pt x="45" y="174"/>
                  <a:pt x="45" y="174"/>
                </a:cubicBezTo>
                <a:cubicBezTo>
                  <a:pt x="171" y="174"/>
                  <a:pt x="171" y="174"/>
                  <a:pt x="171" y="174"/>
                </a:cubicBezTo>
                <a:lnTo>
                  <a:pt x="171" y="193"/>
                </a:lnTo>
                <a:close/>
                <a:moveTo>
                  <a:pt x="171" y="150"/>
                </a:moveTo>
                <a:cubicBezTo>
                  <a:pt x="45" y="150"/>
                  <a:pt x="45" y="150"/>
                  <a:pt x="45" y="150"/>
                </a:cubicBezTo>
                <a:cubicBezTo>
                  <a:pt x="45" y="131"/>
                  <a:pt x="45" y="131"/>
                  <a:pt x="45" y="131"/>
                </a:cubicBezTo>
                <a:cubicBezTo>
                  <a:pt x="171" y="131"/>
                  <a:pt x="171" y="131"/>
                  <a:pt x="171" y="131"/>
                </a:cubicBezTo>
                <a:lnTo>
                  <a:pt x="171" y="150"/>
                </a:lnTo>
                <a:close/>
                <a:moveTo>
                  <a:pt x="171" y="107"/>
                </a:moveTo>
                <a:cubicBezTo>
                  <a:pt x="45" y="107"/>
                  <a:pt x="45" y="107"/>
                  <a:pt x="45" y="107"/>
                </a:cubicBezTo>
                <a:cubicBezTo>
                  <a:pt x="45" y="88"/>
                  <a:pt x="45" y="88"/>
                  <a:pt x="45" y="88"/>
                </a:cubicBezTo>
                <a:cubicBezTo>
                  <a:pt x="171" y="88"/>
                  <a:pt x="171" y="88"/>
                  <a:pt x="171" y="88"/>
                </a:cubicBezTo>
                <a:lnTo>
                  <a:pt x="171" y="107"/>
                </a:lnTo>
                <a:close/>
              </a:path>
            </a:pathLst>
          </a:custGeom>
          <a:solidFill>
            <a:srgbClr val="396364"/>
          </a:solidFill>
          <a:ln w="9525">
            <a:noFill/>
          </a:ln>
        </p:spPr>
        <p:txBody>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9" name="Freeform 441"/>
          <p:cNvSpPr>
            <a:spLocks noEditPoints="1"/>
          </p:cNvSpPr>
          <p:nvPr/>
        </p:nvSpPr>
        <p:spPr>
          <a:xfrm>
            <a:off x="4365559" y="1890830"/>
            <a:ext cx="600710" cy="668655"/>
          </a:xfrm>
          <a:custGeom>
            <a:avLst/>
            <a:gdLst/>
            <a:ahLst/>
            <a:cxnLst>
              <a:cxn ang="0">
                <a:pos x="263772" y="65613"/>
              </a:cxn>
              <a:cxn ang="0">
                <a:pos x="233410" y="65613"/>
              </a:cxn>
              <a:cxn ang="0">
                <a:pos x="233410" y="38037"/>
              </a:cxn>
              <a:cxn ang="0">
                <a:pos x="223921" y="28528"/>
              </a:cxn>
              <a:cxn ang="0">
                <a:pos x="130937" y="28528"/>
              </a:cxn>
              <a:cxn ang="0">
                <a:pos x="118602" y="0"/>
              </a:cxn>
              <a:cxn ang="0">
                <a:pos x="50287" y="0"/>
              </a:cxn>
              <a:cxn ang="0">
                <a:pos x="37953" y="28528"/>
              </a:cxn>
              <a:cxn ang="0">
                <a:pos x="10437" y="28528"/>
              </a:cxn>
              <a:cxn ang="0">
                <a:pos x="0" y="36135"/>
              </a:cxn>
              <a:cxn ang="0">
                <a:pos x="0" y="199693"/>
              </a:cxn>
              <a:cxn ang="0">
                <a:pos x="26567" y="226319"/>
              </a:cxn>
              <a:cxn ang="0">
                <a:pos x="256181" y="226319"/>
              </a:cxn>
              <a:cxn ang="0">
                <a:pos x="273260" y="208252"/>
              </a:cxn>
              <a:cxn ang="0">
                <a:pos x="273260" y="75123"/>
              </a:cxn>
              <a:cxn ang="0">
                <a:pos x="263772" y="65613"/>
              </a:cxn>
              <a:cxn ang="0">
                <a:pos x="48390" y="44693"/>
              </a:cxn>
              <a:cxn ang="0">
                <a:pos x="60724" y="16166"/>
              </a:cxn>
              <a:cxn ang="0">
                <a:pos x="108165" y="16166"/>
              </a:cxn>
              <a:cxn ang="0">
                <a:pos x="120500" y="44693"/>
              </a:cxn>
              <a:cxn ang="0">
                <a:pos x="217280" y="44693"/>
              </a:cxn>
              <a:cxn ang="0">
                <a:pos x="217280" y="65613"/>
              </a:cxn>
              <a:cxn ang="0">
                <a:pos x="39850" y="65613"/>
              </a:cxn>
              <a:cxn ang="0">
                <a:pos x="39850" y="194939"/>
              </a:cxn>
              <a:cxn ang="0">
                <a:pos x="55980" y="194939"/>
              </a:cxn>
              <a:cxn ang="0">
                <a:pos x="55980" y="81779"/>
              </a:cxn>
              <a:cxn ang="0">
                <a:pos x="257130" y="81779"/>
              </a:cxn>
              <a:cxn ang="0">
                <a:pos x="257130" y="208252"/>
              </a:cxn>
              <a:cxn ang="0">
                <a:pos x="257130" y="209202"/>
              </a:cxn>
              <a:cxn ang="0">
                <a:pos x="256181" y="209202"/>
              </a:cxn>
              <a:cxn ang="0">
                <a:pos x="26567" y="209202"/>
              </a:cxn>
              <a:cxn ang="0">
                <a:pos x="17079" y="199693"/>
              </a:cxn>
              <a:cxn ang="0">
                <a:pos x="17079" y="44693"/>
              </a:cxn>
            </a:cxnLst>
            <a:rect l="0" t="0" r="0" b="0"/>
            <a:pathLst>
              <a:path w="288" h="238">
                <a:moveTo>
                  <a:pt x="278" y="69"/>
                </a:moveTo>
                <a:cubicBezTo>
                  <a:pt x="246" y="69"/>
                  <a:pt x="246" y="69"/>
                  <a:pt x="246" y="69"/>
                </a:cubicBezTo>
                <a:cubicBezTo>
                  <a:pt x="246" y="40"/>
                  <a:pt x="246" y="40"/>
                  <a:pt x="246" y="40"/>
                </a:cubicBezTo>
                <a:cubicBezTo>
                  <a:pt x="246" y="32"/>
                  <a:pt x="244" y="30"/>
                  <a:pt x="236" y="30"/>
                </a:cubicBezTo>
                <a:cubicBezTo>
                  <a:pt x="138" y="30"/>
                  <a:pt x="138" y="30"/>
                  <a:pt x="138" y="30"/>
                </a:cubicBezTo>
                <a:cubicBezTo>
                  <a:pt x="125" y="0"/>
                  <a:pt x="125" y="0"/>
                  <a:pt x="125" y="0"/>
                </a:cubicBezTo>
                <a:cubicBezTo>
                  <a:pt x="53" y="0"/>
                  <a:pt x="53" y="0"/>
                  <a:pt x="53" y="0"/>
                </a:cubicBezTo>
                <a:cubicBezTo>
                  <a:pt x="40" y="30"/>
                  <a:pt x="40" y="30"/>
                  <a:pt x="40" y="30"/>
                </a:cubicBezTo>
                <a:cubicBezTo>
                  <a:pt x="11" y="30"/>
                  <a:pt x="11" y="30"/>
                  <a:pt x="11" y="30"/>
                </a:cubicBezTo>
                <a:cubicBezTo>
                  <a:pt x="1" y="30"/>
                  <a:pt x="0" y="38"/>
                  <a:pt x="0" y="38"/>
                </a:cubicBezTo>
                <a:cubicBezTo>
                  <a:pt x="0" y="210"/>
                  <a:pt x="0" y="210"/>
                  <a:pt x="0" y="210"/>
                </a:cubicBezTo>
                <a:cubicBezTo>
                  <a:pt x="0" y="229"/>
                  <a:pt x="11" y="238"/>
                  <a:pt x="28" y="238"/>
                </a:cubicBezTo>
                <a:cubicBezTo>
                  <a:pt x="270" y="238"/>
                  <a:pt x="270" y="238"/>
                  <a:pt x="270" y="238"/>
                </a:cubicBezTo>
                <a:cubicBezTo>
                  <a:pt x="283" y="238"/>
                  <a:pt x="288" y="231"/>
                  <a:pt x="288" y="219"/>
                </a:cubicBezTo>
                <a:cubicBezTo>
                  <a:pt x="288" y="79"/>
                  <a:pt x="288" y="79"/>
                  <a:pt x="288" y="79"/>
                </a:cubicBezTo>
                <a:cubicBezTo>
                  <a:pt x="288" y="71"/>
                  <a:pt x="286" y="69"/>
                  <a:pt x="278" y="69"/>
                </a:cubicBezTo>
                <a:close/>
                <a:moveTo>
                  <a:pt x="51" y="47"/>
                </a:moveTo>
                <a:cubicBezTo>
                  <a:pt x="64" y="17"/>
                  <a:pt x="64" y="17"/>
                  <a:pt x="64" y="17"/>
                </a:cubicBezTo>
                <a:cubicBezTo>
                  <a:pt x="114" y="17"/>
                  <a:pt x="114" y="17"/>
                  <a:pt x="114" y="17"/>
                </a:cubicBezTo>
                <a:cubicBezTo>
                  <a:pt x="127" y="47"/>
                  <a:pt x="127" y="47"/>
                  <a:pt x="127" y="47"/>
                </a:cubicBezTo>
                <a:cubicBezTo>
                  <a:pt x="229" y="47"/>
                  <a:pt x="229" y="47"/>
                  <a:pt x="229" y="47"/>
                </a:cubicBezTo>
                <a:cubicBezTo>
                  <a:pt x="229" y="69"/>
                  <a:pt x="229" y="69"/>
                  <a:pt x="229" y="69"/>
                </a:cubicBezTo>
                <a:cubicBezTo>
                  <a:pt x="42" y="69"/>
                  <a:pt x="42" y="69"/>
                  <a:pt x="42" y="69"/>
                </a:cubicBezTo>
                <a:cubicBezTo>
                  <a:pt x="42" y="205"/>
                  <a:pt x="42" y="205"/>
                  <a:pt x="42" y="205"/>
                </a:cubicBezTo>
                <a:cubicBezTo>
                  <a:pt x="59" y="205"/>
                  <a:pt x="59" y="205"/>
                  <a:pt x="59" y="205"/>
                </a:cubicBezTo>
                <a:cubicBezTo>
                  <a:pt x="59" y="86"/>
                  <a:pt x="59" y="86"/>
                  <a:pt x="59" y="86"/>
                </a:cubicBezTo>
                <a:cubicBezTo>
                  <a:pt x="271" y="86"/>
                  <a:pt x="271" y="86"/>
                  <a:pt x="271" y="86"/>
                </a:cubicBezTo>
                <a:cubicBezTo>
                  <a:pt x="271" y="219"/>
                  <a:pt x="271" y="219"/>
                  <a:pt x="271" y="219"/>
                </a:cubicBezTo>
                <a:cubicBezTo>
                  <a:pt x="271" y="220"/>
                  <a:pt x="271" y="220"/>
                  <a:pt x="271" y="220"/>
                </a:cubicBezTo>
                <a:cubicBezTo>
                  <a:pt x="271" y="220"/>
                  <a:pt x="270" y="220"/>
                  <a:pt x="270" y="220"/>
                </a:cubicBezTo>
                <a:cubicBezTo>
                  <a:pt x="28" y="220"/>
                  <a:pt x="28" y="220"/>
                  <a:pt x="28" y="220"/>
                </a:cubicBezTo>
                <a:cubicBezTo>
                  <a:pt x="20" y="220"/>
                  <a:pt x="18" y="218"/>
                  <a:pt x="18" y="210"/>
                </a:cubicBezTo>
                <a:cubicBezTo>
                  <a:pt x="18" y="47"/>
                  <a:pt x="18" y="47"/>
                  <a:pt x="18" y="47"/>
                </a:cubicBezTo>
              </a:path>
            </a:pathLst>
          </a:custGeom>
          <a:solidFill>
            <a:schemeClr val="bg1"/>
          </a:solidFill>
          <a:ln w="9525">
            <a:noFill/>
          </a:ln>
        </p:spPr>
        <p:txBody>
          <a:bodyPr/>
          <a:lstStyle/>
          <a:p>
            <a:endParaRPr lang="zh-CN" altLang="en-US">
              <a:latin typeface="字魂36号-正文宋楷" panose="02000000000000000000" pitchFamily="2" charset="-122"/>
              <a:ea typeface="字魂36号-正文宋楷"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1000"/>
                                        <p:tgtEl>
                                          <p:spTgt spid="12"/>
                                        </p:tgtEl>
                                      </p:cBhvr>
                                    </p:animEffect>
                                    <p:anim calcmode="lin" valueType="num">
                                      <p:cBhvr>
                                        <p:cTn id="62" dur="1000" fill="hold"/>
                                        <p:tgtEl>
                                          <p:spTgt spid="12"/>
                                        </p:tgtEl>
                                        <p:attrNameLst>
                                          <p:attrName>ppt_x</p:attrName>
                                        </p:attrNameLst>
                                      </p:cBhvr>
                                      <p:tavLst>
                                        <p:tav tm="0">
                                          <p:val>
                                            <p:strVal val="#ppt_x"/>
                                          </p:val>
                                        </p:tav>
                                        <p:tav tm="100000">
                                          <p:val>
                                            <p:strVal val="#ppt_x"/>
                                          </p:val>
                                        </p:tav>
                                      </p:tavLst>
                                    </p:anim>
                                    <p:anim calcmode="lin" valueType="num">
                                      <p:cBhvr>
                                        <p:cTn id="63" dur="1000" fill="hold"/>
                                        <p:tgtEl>
                                          <p:spTgt spid="12"/>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1000"/>
                                        <p:tgtEl>
                                          <p:spTgt spid="18"/>
                                        </p:tgtEl>
                                      </p:cBhvr>
                                    </p:animEffect>
                                    <p:anim calcmode="lin" valueType="num">
                                      <p:cBhvr>
                                        <p:cTn id="67" dur="1000" fill="hold"/>
                                        <p:tgtEl>
                                          <p:spTgt spid="18"/>
                                        </p:tgtEl>
                                        <p:attrNameLst>
                                          <p:attrName>ppt_x</p:attrName>
                                        </p:attrNameLst>
                                      </p:cBhvr>
                                      <p:tavLst>
                                        <p:tav tm="0">
                                          <p:val>
                                            <p:strVal val="#ppt_x"/>
                                          </p:val>
                                        </p:tav>
                                        <p:tav tm="100000">
                                          <p:val>
                                            <p:strVal val="#ppt_x"/>
                                          </p:val>
                                        </p:tav>
                                      </p:tavLst>
                                    </p:anim>
                                    <p:anim calcmode="lin" valueType="num">
                                      <p:cBhvr>
                                        <p:cTn id="6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1000"/>
                                        <p:tgtEl>
                                          <p:spTgt spid="13"/>
                                        </p:tgtEl>
                                      </p:cBhvr>
                                    </p:animEffect>
                                    <p:anim calcmode="lin" valueType="num">
                                      <p:cBhvr>
                                        <p:cTn id="74" dur="1000" fill="hold"/>
                                        <p:tgtEl>
                                          <p:spTgt spid="13"/>
                                        </p:tgtEl>
                                        <p:attrNameLst>
                                          <p:attrName>ppt_x</p:attrName>
                                        </p:attrNameLst>
                                      </p:cBhvr>
                                      <p:tavLst>
                                        <p:tav tm="0">
                                          <p:val>
                                            <p:strVal val="#ppt_x"/>
                                          </p:val>
                                        </p:tav>
                                        <p:tav tm="100000">
                                          <p:val>
                                            <p:strVal val="#ppt_x"/>
                                          </p:val>
                                        </p:tav>
                                      </p:tavLst>
                                    </p:anim>
                                    <p:anim calcmode="lin" valueType="num">
                                      <p:cBhvr>
                                        <p:cTn id="75" dur="1000" fill="hold"/>
                                        <p:tgtEl>
                                          <p:spTgt spid="1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1000" fill="hold"/>
                                        <p:tgtEl>
                                          <p:spTgt spid="1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1000" fill="hold"/>
                                        <p:tgtEl>
                                          <p:spTgt spid="15"/>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fade">
                                      <p:cBhvr>
                                        <p:cTn id="88" dur="1000"/>
                                        <p:tgtEl>
                                          <p:spTgt spid="17"/>
                                        </p:tgtEl>
                                      </p:cBhvr>
                                    </p:animEffect>
                                    <p:anim calcmode="lin" valueType="num">
                                      <p:cBhvr>
                                        <p:cTn id="89" dur="1000" fill="hold"/>
                                        <p:tgtEl>
                                          <p:spTgt spid="17"/>
                                        </p:tgtEl>
                                        <p:attrNameLst>
                                          <p:attrName>ppt_x</p:attrName>
                                        </p:attrNameLst>
                                      </p:cBhvr>
                                      <p:tavLst>
                                        <p:tav tm="0">
                                          <p:val>
                                            <p:strVal val="#ppt_x"/>
                                          </p:val>
                                        </p:tav>
                                        <p:tav tm="100000">
                                          <p:val>
                                            <p:strVal val="#ppt_x"/>
                                          </p:val>
                                        </p:tav>
                                      </p:tavLst>
                                    </p:anim>
                                    <p:anim calcmode="lin" valueType="num">
                                      <p:cBhvr>
                                        <p:cTn id="9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8" grpId="0"/>
      <p:bldP spid="9" grpId="0"/>
      <p:bldP spid="10" grpId="0" animBg="1"/>
      <p:bldP spid="11" grpId="0"/>
      <p:bldP spid="12" grpId="0"/>
      <p:bldP spid="13" grpId="0" animBg="1"/>
      <p:bldP spid="14" grpId="0"/>
      <p:bldP spid="15" grpId="0"/>
      <p:bldP spid="16" grpId="0" animBg="1"/>
      <p:bldP spid="17" grpId="0" animBg="1"/>
      <p:bldP spid="18" grpId="0" animBg="1"/>
      <p:bldP spid="19" grpId="0" animBg="1"/>
    </p:bldLst>
  </p:timing>
</p:sld>
</file>

<file path=ppt/theme/theme1.xml><?xml version="1.0" encoding="utf-8"?>
<a:theme xmlns:a="http://schemas.openxmlformats.org/drawingml/2006/main" name="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3068</Words>
  <Application>WPS 演示</Application>
  <PresentationFormat>自定义</PresentationFormat>
  <Paragraphs>268</Paragraphs>
  <Slides>23</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23</vt:i4>
      </vt:variant>
    </vt:vector>
  </HeadingPairs>
  <TitlesOfParts>
    <vt:vector size="34" baseType="lpstr">
      <vt:lpstr>Arial</vt:lpstr>
      <vt:lpstr>宋体</vt:lpstr>
      <vt:lpstr>Wingdings</vt:lpstr>
      <vt:lpstr>Century Gothic</vt:lpstr>
      <vt:lpstr>字魂36号-正文宋楷</vt:lpstr>
      <vt:lpstr>微软雅黑</vt:lpstr>
      <vt:lpstr>Calibri</vt:lpstr>
      <vt:lpstr>Arial Unicode MS</vt:lpstr>
      <vt:lpstr>Arial</vt:lpstr>
      <vt:lpstr>等线 Light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绿色保护森林</dc:title>
  <dc:creator>第一PPT</dc:creator>
  <cp:keywords>www.1ppt.com</cp:keywords>
  <dc:description>www.1ppt.com</dc:description>
  <cp:lastModifiedBy>Administrator</cp:lastModifiedBy>
  <cp:revision>89</cp:revision>
  <dcterms:created xsi:type="dcterms:W3CDTF">2017-08-18T03:02:00Z</dcterms:created>
  <dcterms:modified xsi:type="dcterms:W3CDTF">2020-04-28T07:56:04Z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2052-11.1.0.9662</vt:lpwstr>
  </property>
</Properties>
</file>