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59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50" d="100"/>
          <a:sy n="50" d="100"/>
        </p:scale>
        <p:origin x="-816" y="-20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4E18-48DA-44C5-B2F4-194E1E4BE9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2065-1339-4A8D-BD87-2AFD418239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0BA2-F58D-4037-828E-0B2189EE65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76628" y="41641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hdphoto" Target="../media/image51.wdp"/><Relationship Id="rId8" Type="http://schemas.openxmlformats.org/officeDocument/2006/relationships/image" Target="../media/image50.png"/><Relationship Id="rId7" Type="http://schemas.microsoft.com/office/2007/relationships/hdphoto" Target="../media/image49.wdp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microsoft.com/office/2007/relationships/hdphoto" Target="../media/image46.wdp"/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microsoft.com/office/2007/relationships/hdphoto" Target="../media/image53.wdp"/><Relationship Id="rId2" Type="http://schemas.openxmlformats.org/officeDocument/2006/relationships/image" Target="../media/image52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microsoft.com/office/2007/relationships/hdphoto" Target="../media/image26.wdp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jpe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62.jpeg"/><Relationship Id="rId1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microsoft.com/office/2007/relationships/hdphoto" Target="../media/image68.wdp"/><Relationship Id="rId5" Type="http://schemas.openxmlformats.org/officeDocument/2006/relationships/image" Target="../media/image67.pn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8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png"/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6" Type="http://schemas.openxmlformats.org/officeDocument/2006/relationships/notesSlide" Target="../notesSlides/notesSlide25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4.png"/><Relationship Id="rId13" Type="http://schemas.openxmlformats.org/officeDocument/2006/relationships/image" Target="../media/image8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microsoft.com/office/2007/relationships/hdphoto" Target="../media/image26.wdp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microsoft.com/office/2007/relationships/hdphoto" Target="../media/image26.wdp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microsoft.com/office/2007/relationships/hdphoto" Target="../media/image26.wdp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36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28856" y="2922768"/>
            <a:ext cx="1986305" cy="1159338"/>
            <a:chOff x="-345817" y="1592096"/>
            <a:chExt cx="7570069" cy="4418391"/>
          </a:xfrm>
        </p:grpSpPr>
        <p:grpSp>
          <p:nvGrpSpPr>
            <p:cNvPr id="3" name="组合 2"/>
            <p:cNvGrpSpPr/>
            <p:nvPr/>
          </p:nvGrpSpPr>
          <p:grpSpPr>
            <a:xfrm>
              <a:off x="1837137" y="1592096"/>
              <a:ext cx="5366015" cy="4418391"/>
              <a:chOff x="2831747" y="1560012"/>
              <a:chExt cx="5366015" cy="4418391"/>
            </a:xfrm>
          </p:grpSpPr>
          <p:sp>
            <p:nvSpPr>
              <p:cNvPr id="6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1" cstate="screen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任意多边形 12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任意多边形 14"/>
            <p:cNvSpPr/>
            <p:nvPr/>
          </p:nvSpPr>
          <p:spPr>
            <a:xfrm flipV="1">
              <a:off x="-345817" y="4660669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15"/>
            <p:cNvSpPr/>
            <p:nvPr/>
          </p:nvSpPr>
          <p:spPr>
            <a:xfrm flipV="1">
              <a:off x="3719052" y="2656977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08503" y="1396379"/>
            <a:ext cx="1986305" cy="1159338"/>
            <a:chOff x="-345817" y="1592096"/>
            <a:chExt cx="7570069" cy="4418391"/>
          </a:xfrm>
        </p:grpSpPr>
        <p:grpSp>
          <p:nvGrpSpPr>
            <p:cNvPr id="10" name="组合 9"/>
            <p:cNvGrpSpPr/>
            <p:nvPr/>
          </p:nvGrpSpPr>
          <p:grpSpPr>
            <a:xfrm>
              <a:off x="1837137" y="1592096"/>
              <a:ext cx="5366015" cy="4418391"/>
              <a:chOff x="2831747" y="1560012"/>
              <a:chExt cx="5366015" cy="4418391"/>
            </a:xfrm>
          </p:grpSpPr>
          <p:sp>
            <p:nvSpPr>
              <p:cNvPr id="13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1" cstate="screen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2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任意多边形 14"/>
            <p:cNvSpPr/>
            <p:nvPr/>
          </p:nvSpPr>
          <p:spPr>
            <a:xfrm flipV="1">
              <a:off x="-345817" y="4660669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5"/>
            <p:cNvSpPr/>
            <p:nvPr/>
          </p:nvSpPr>
          <p:spPr>
            <a:xfrm flipV="1">
              <a:off x="3719052" y="2656977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407570" y="-917745"/>
            <a:ext cx="3643313" cy="28575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 rot="5400000">
            <a:off x="3696965" y="-855766"/>
            <a:ext cx="1695303" cy="5901142"/>
            <a:chOff x="9477877" y="494297"/>
            <a:chExt cx="1674392" cy="582835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5894" y="1210733"/>
              <a:ext cx="934007" cy="4436534"/>
            </a:xfrm>
            <a:prstGeom prst="rect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9865893" y="989487"/>
              <a:ext cx="934007" cy="15239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9865893" y="5713886"/>
              <a:ext cx="934007" cy="152399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9625263" y="625642"/>
              <a:ext cx="1379621" cy="5566611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493918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889580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477877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873539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257024" y="1879641"/>
            <a:ext cx="4575185" cy="48474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27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雅</a:t>
            </a:r>
            <a:r>
              <a:rPr lang="zh-CN" altLang="en-US" sz="2700" spc="450" dirty="0" smtClean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致古典</a:t>
            </a:r>
            <a:r>
              <a:rPr lang="zh-CN" altLang="en-US" sz="2700" spc="450" dirty="0" smtClean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</a:t>
            </a:r>
            <a:r>
              <a:rPr lang="zh-CN" altLang="en-US" sz="27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国</a:t>
            </a:r>
            <a:r>
              <a:rPr lang="zh-CN" altLang="en-US" sz="2700" spc="450" dirty="0" smtClean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风模</a:t>
            </a:r>
            <a:r>
              <a:rPr lang="zh-CN" altLang="en-US" sz="27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板</a:t>
            </a:r>
            <a:endParaRPr lang="zh-CN" altLang="en-US" sz="2700" spc="45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012506" y="2766717"/>
            <a:ext cx="3147507" cy="236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680489" y="1249139"/>
            <a:ext cx="4421088" cy="2580438"/>
            <a:chOff x="648793" y="1560012"/>
            <a:chExt cx="7570069" cy="4418391"/>
          </a:xfrm>
        </p:grpSpPr>
        <p:grpSp>
          <p:nvGrpSpPr>
            <p:cNvPr id="7" name="组合 6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0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 17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任意多边形 14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15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6000"/>
            <a:ext cx="9144000" cy="2857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4237" y="450977"/>
            <a:ext cx="7248138" cy="137160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长相思，在长安。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络纬秋啼金井阑，微霜凄凄簟色寒。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孤灯不明思欲绝，卷帷望月空长叹。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美人如花隔云端！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上有青冥之长天，下有渌水之波澜。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天长路远魂飞苦，梦魂不到关山难。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长相思，摧心肝！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5340"/>
            <a:ext cx="9144000" cy="456816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0177" y="1167165"/>
            <a:ext cx="2908489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时维九月，序属三秋。潦水尽而寒潭清，烟光凝而暮山紫。</a:t>
            </a: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俨骖騑于上路，访风景于崇阿。</a:t>
            </a: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临帝子之长洲，得仙人之旧馆。</a:t>
            </a: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143391" y="2550319"/>
            <a:ext cx="2130567" cy="1243539"/>
            <a:chOff x="648793" y="1560012"/>
            <a:chExt cx="7570069" cy="4418391"/>
          </a:xfrm>
        </p:grpSpPr>
        <p:grpSp>
          <p:nvGrpSpPr>
            <p:cNvPr id="6" name="组合 5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9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任意多边形 17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任意多边形 14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15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任意多边形 38"/>
          <p:cNvSpPr/>
          <p:nvPr/>
        </p:nvSpPr>
        <p:spPr>
          <a:xfrm>
            <a:off x="225101" y="331553"/>
            <a:ext cx="2971800" cy="359800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4356"/>
            <a:ext cx="9144000" cy="45729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0497" y="766062"/>
            <a:ext cx="3185487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物华天宝，龙光射牛斗之墟；人杰地灵，徐孺下陈蕃之榻。雄州雾列，俊采星驰。</a:t>
            </a: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2183616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6960384" y="0"/>
            <a:ext cx="2183616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3755280" y="2308352"/>
            <a:ext cx="11772454" cy="137160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长相思，在长安。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络纬秋啼金井阑，微霜凄凄簟色寒。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孤灯不明思欲绝，卷帷望月空长叹。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美人如花隔云端！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上有青冥之长天，下有渌水之波澜。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天长路远魂飞苦，梦魂不到关山难。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长相思，摧心肝！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52" y="1101851"/>
            <a:ext cx="3647780" cy="4912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6278" y="1208954"/>
            <a:ext cx="34955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为爱守候 只为佳人 不为厮守，只愿见面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73151" y="1313172"/>
            <a:ext cx="1521550" cy="888077"/>
            <a:chOff x="-345817" y="1592096"/>
            <a:chExt cx="7570069" cy="4418391"/>
          </a:xfrm>
        </p:grpSpPr>
        <p:grpSp>
          <p:nvGrpSpPr>
            <p:cNvPr id="10" name="组合 9"/>
            <p:cNvGrpSpPr/>
            <p:nvPr/>
          </p:nvGrpSpPr>
          <p:grpSpPr>
            <a:xfrm>
              <a:off x="1837137" y="1592096"/>
              <a:ext cx="5366015" cy="4418391"/>
              <a:chOff x="2831747" y="1560012"/>
              <a:chExt cx="5366015" cy="4418391"/>
            </a:xfrm>
          </p:grpSpPr>
          <p:sp>
            <p:nvSpPr>
              <p:cNvPr id="13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任意多边形 12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任意多边形 14"/>
            <p:cNvSpPr/>
            <p:nvPr/>
          </p:nvSpPr>
          <p:spPr>
            <a:xfrm flipV="1">
              <a:off x="-345817" y="4660669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8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 15"/>
            <p:cNvSpPr/>
            <p:nvPr/>
          </p:nvSpPr>
          <p:spPr>
            <a:xfrm flipV="1">
              <a:off x="3719052" y="2656977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8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60208" y="1583469"/>
            <a:ext cx="1471641" cy="1471641"/>
          </a:xfrm>
          <a:prstGeom prst="ellipse">
            <a:avLst/>
          </a:prstGeom>
          <a:blipFill>
            <a:blip r:embed="rId1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5035" y="1742122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叁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60208" y="2190345"/>
            <a:ext cx="567508" cy="408614"/>
            <a:chOff x="2591395" y="1560012"/>
            <a:chExt cx="6273282" cy="4516858"/>
          </a:xfrm>
          <a:solidFill>
            <a:sysClr val="window" lastClr="FFFFFF"/>
          </a:solidFill>
        </p:grpSpPr>
        <p:sp>
          <p:nvSpPr>
            <p:cNvPr id="5" name="弦形 4"/>
            <p:cNvSpPr/>
            <p:nvPr/>
          </p:nvSpPr>
          <p:spPr>
            <a:xfrm rot="6965211">
              <a:off x="7310687" y="3643171"/>
              <a:ext cx="1387147" cy="1720833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  <a:gd name="connsiteX0-237" fmla="*/ 2641454 w 2641454"/>
                <a:gd name="connsiteY0-238" fmla="*/ 2948953 h 3243390"/>
                <a:gd name="connsiteX1-239" fmla="*/ 1213106 w 2641454"/>
                <a:gd name="connsiteY1-240" fmla="*/ 3199092 h 3243390"/>
                <a:gd name="connsiteX2-241" fmla="*/ 139592 w 2641454"/>
                <a:gd name="connsiteY2-242" fmla="*/ 1959450 h 3243390"/>
                <a:gd name="connsiteX3-243" fmla="*/ 952092 w 2641454"/>
                <a:gd name="connsiteY3-244" fmla="*/ 868520 h 3243390"/>
                <a:gd name="connsiteX4-245" fmla="*/ 1213912 w 2641454"/>
                <a:gd name="connsiteY4-246" fmla="*/ 0 h 3243390"/>
                <a:gd name="connsiteX5-247" fmla="*/ 2641454 w 2641454"/>
                <a:gd name="connsiteY5-248" fmla="*/ 2948953 h 3243390"/>
                <a:gd name="connsiteX0-249" fmla="*/ 2643841 w 2643841"/>
                <a:gd name="connsiteY0-250" fmla="*/ 2948953 h 3255368"/>
                <a:gd name="connsiteX1-251" fmla="*/ 1187893 w 2643841"/>
                <a:gd name="connsiteY1-252" fmla="*/ 3212284 h 3255368"/>
                <a:gd name="connsiteX2-253" fmla="*/ 141979 w 2643841"/>
                <a:gd name="connsiteY2-254" fmla="*/ 1959450 h 3255368"/>
                <a:gd name="connsiteX3-255" fmla="*/ 954479 w 2643841"/>
                <a:gd name="connsiteY3-256" fmla="*/ 868520 h 3255368"/>
                <a:gd name="connsiteX4-257" fmla="*/ 1216299 w 2643841"/>
                <a:gd name="connsiteY4-258" fmla="*/ 0 h 3255368"/>
                <a:gd name="connsiteX5-259" fmla="*/ 2643841 w 2643841"/>
                <a:gd name="connsiteY5-260" fmla="*/ 2948953 h 3255368"/>
                <a:gd name="connsiteX0-261" fmla="*/ 2657306 w 2657306"/>
                <a:gd name="connsiteY0-262" fmla="*/ 2948953 h 3218166"/>
                <a:gd name="connsiteX1-263" fmla="*/ 1201358 w 2657306"/>
                <a:gd name="connsiteY1-264" fmla="*/ 3212284 h 3218166"/>
                <a:gd name="connsiteX2-265" fmla="*/ 155444 w 2657306"/>
                <a:gd name="connsiteY2-266" fmla="*/ 1959450 h 3218166"/>
                <a:gd name="connsiteX3-267" fmla="*/ 967944 w 2657306"/>
                <a:gd name="connsiteY3-268" fmla="*/ 868520 h 3218166"/>
                <a:gd name="connsiteX4-269" fmla="*/ 1229764 w 2657306"/>
                <a:gd name="connsiteY4-270" fmla="*/ 0 h 3218166"/>
                <a:gd name="connsiteX5-271" fmla="*/ 2657306 w 2657306"/>
                <a:gd name="connsiteY5-272" fmla="*/ 2948953 h 32181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57306" h="3218166">
                  <a:moveTo>
                    <a:pt x="2657306" y="2948953"/>
                  </a:moveTo>
                  <a:cubicBezTo>
                    <a:pt x="2246783" y="3020552"/>
                    <a:pt x="1647387" y="3258386"/>
                    <a:pt x="1201358" y="3212284"/>
                  </a:cubicBezTo>
                  <a:cubicBezTo>
                    <a:pt x="632292" y="3153465"/>
                    <a:pt x="-390364" y="3084406"/>
                    <a:pt x="155444" y="1959450"/>
                  </a:cubicBezTo>
                  <a:cubicBezTo>
                    <a:pt x="396523" y="1428710"/>
                    <a:pt x="747020" y="1102364"/>
                    <a:pt x="967944" y="868520"/>
                  </a:cubicBezTo>
                  <a:cubicBezTo>
                    <a:pt x="1125081" y="540875"/>
                    <a:pt x="987121" y="577901"/>
                    <a:pt x="1229764" y="0"/>
                  </a:cubicBezTo>
                  <a:lnTo>
                    <a:pt x="2657306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任意多边形 32"/>
            <p:cNvSpPr/>
            <p:nvPr/>
          </p:nvSpPr>
          <p:spPr>
            <a:xfrm rot="6965211">
              <a:off x="4260915" y="1512920"/>
              <a:ext cx="2500470" cy="2594654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弦形 4"/>
            <p:cNvSpPr/>
            <p:nvPr/>
          </p:nvSpPr>
          <p:spPr>
            <a:xfrm rot="6965211">
              <a:off x="2843659" y="3124969"/>
              <a:ext cx="2699637" cy="3204165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" name="任意多边形 34"/>
          <p:cNvSpPr/>
          <p:nvPr/>
        </p:nvSpPr>
        <p:spPr>
          <a:xfrm flipV="1">
            <a:off x="677071" y="2827040"/>
            <a:ext cx="1207301" cy="228588"/>
          </a:xfrm>
          <a:custGeom>
            <a:avLst/>
            <a:gdLst>
              <a:gd name="connsiteX0" fmla="*/ 837564 w 3505200"/>
              <a:gd name="connsiteY0" fmla="*/ 594360 h 594360"/>
              <a:gd name="connsiteX1" fmla="*/ 2239944 w 3505200"/>
              <a:gd name="connsiteY1" fmla="*/ 594360 h 594360"/>
              <a:gd name="connsiteX2" fmla="*/ 2350338 w 3505200"/>
              <a:gd name="connsiteY2" fmla="*/ 594360 h 594360"/>
              <a:gd name="connsiteX3" fmla="*/ 3505200 w 3505200"/>
              <a:gd name="connsiteY3" fmla="*/ 594360 h 594360"/>
              <a:gd name="connsiteX4" fmla="*/ 3505200 w 3505200"/>
              <a:gd name="connsiteY4" fmla="*/ 553416 h 594360"/>
              <a:gd name="connsiteX5" fmla="*/ 2239944 w 3505200"/>
              <a:gd name="connsiteY5" fmla="*/ 553416 h 594360"/>
              <a:gd name="connsiteX6" fmla="*/ 2239944 w 3505200"/>
              <a:gd name="connsiteY6" fmla="*/ 553416 h 594360"/>
              <a:gd name="connsiteX7" fmla="*/ 971893 w 3505200"/>
              <a:gd name="connsiteY7" fmla="*/ 553416 h 594360"/>
              <a:gd name="connsiteX8" fmla="*/ 831701 w 3505200"/>
              <a:gd name="connsiteY8" fmla="*/ 481340 h 594360"/>
              <a:gd name="connsiteX9" fmla="*/ 819744 w 3505200"/>
              <a:gd name="connsiteY9" fmla="*/ 435404 h 594360"/>
              <a:gd name="connsiteX10" fmla="*/ 831701 w 3505200"/>
              <a:gd name="connsiteY10" fmla="*/ 389468 h 594360"/>
              <a:gd name="connsiteX11" fmla="*/ 971893 w 3505200"/>
              <a:gd name="connsiteY11" fmla="*/ 317391 h 594360"/>
              <a:gd name="connsiteX12" fmla="*/ 1193974 w 3505200"/>
              <a:gd name="connsiteY12" fmla="*/ 317391 h 594360"/>
              <a:gd name="connsiteX13" fmla="*/ 1193974 w 3505200"/>
              <a:gd name="connsiteY13" fmla="*/ 317913 h 594360"/>
              <a:gd name="connsiteX14" fmla="*/ 2706748 w 3505200"/>
              <a:gd name="connsiteY14" fmla="*/ 317913 h 594360"/>
              <a:gd name="connsiteX15" fmla="*/ 2911684 w 3505200"/>
              <a:gd name="connsiteY15" fmla="*/ 158957 h 594360"/>
              <a:gd name="connsiteX16" fmla="*/ 2706748 w 3505200"/>
              <a:gd name="connsiteY16" fmla="*/ 0 h 594360"/>
              <a:gd name="connsiteX17" fmla="*/ 1265256 w 3505200"/>
              <a:gd name="connsiteY17" fmla="*/ 0 h 594360"/>
              <a:gd name="connsiteX18" fmla="*/ 1193974 w 3505200"/>
              <a:gd name="connsiteY18" fmla="*/ 0 h 594360"/>
              <a:gd name="connsiteX19" fmla="*/ 0 w 3505200"/>
              <a:gd name="connsiteY19" fmla="*/ 0 h 594360"/>
              <a:gd name="connsiteX20" fmla="*/ 0 w 3505200"/>
              <a:gd name="connsiteY20" fmla="*/ 40944 h 594360"/>
              <a:gd name="connsiteX21" fmla="*/ 1265256 w 3505200"/>
              <a:gd name="connsiteY21" fmla="*/ 40944 h 594360"/>
              <a:gd name="connsiteX22" fmla="*/ 1265256 w 3505200"/>
              <a:gd name="connsiteY22" fmla="*/ 40944 h 594360"/>
              <a:gd name="connsiteX23" fmla="*/ 2572420 w 3505200"/>
              <a:gd name="connsiteY23" fmla="*/ 40944 h 594360"/>
              <a:gd name="connsiteX24" fmla="*/ 2712612 w 3505200"/>
              <a:gd name="connsiteY24" fmla="*/ 113021 h 594360"/>
              <a:gd name="connsiteX25" fmla="*/ 2724569 w 3505200"/>
              <a:gd name="connsiteY25" fmla="*/ 158957 h 594360"/>
              <a:gd name="connsiteX26" fmla="*/ 2712612 w 3505200"/>
              <a:gd name="connsiteY26" fmla="*/ 204893 h 594360"/>
              <a:gd name="connsiteX27" fmla="*/ 2572420 w 3505200"/>
              <a:gd name="connsiteY27" fmla="*/ 276970 h 594360"/>
              <a:gd name="connsiteX28" fmla="*/ 2350338 w 3505200"/>
              <a:gd name="connsiteY28" fmla="*/ 276970 h 594360"/>
              <a:gd name="connsiteX29" fmla="*/ 2350338 w 3505200"/>
              <a:gd name="connsiteY29" fmla="*/ 276447 h 594360"/>
              <a:gd name="connsiteX30" fmla="*/ 837564 w 3505200"/>
              <a:gd name="connsiteY30" fmla="*/ 276447 h 594360"/>
              <a:gd name="connsiteX31" fmla="*/ 632628 w 3505200"/>
              <a:gd name="connsiteY31" fmla="*/ 435404 h 594360"/>
              <a:gd name="connsiteX32" fmla="*/ 837564 w 3505200"/>
              <a:gd name="connsiteY3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5200" h="594360">
                <a:moveTo>
                  <a:pt x="837564" y="594360"/>
                </a:moveTo>
                <a:lnTo>
                  <a:pt x="2239944" y="594360"/>
                </a:lnTo>
                <a:lnTo>
                  <a:pt x="2350338" y="594360"/>
                </a:lnTo>
                <a:lnTo>
                  <a:pt x="3505200" y="594360"/>
                </a:lnTo>
                <a:lnTo>
                  <a:pt x="3505200" y="553416"/>
                </a:lnTo>
                <a:lnTo>
                  <a:pt x="2239944" y="553416"/>
                </a:lnTo>
                <a:lnTo>
                  <a:pt x="2239944" y="553416"/>
                </a:lnTo>
                <a:lnTo>
                  <a:pt x="971893" y="553416"/>
                </a:lnTo>
                <a:cubicBezTo>
                  <a:pt x="908871" y="553416"/>
                  <a:pt x="854798" y="523696"/>
                  <a:pt x="831701" y="481340"/>
                </a:cubicBezTo>
                <a:lnTo>
                  <a:pt x="819744" y="435404"/>
                </a:lnTo>
                <a:lnTo>
                  <a:pt x="831701" y="389468"/>
                </a:lnTo>
                <a:cubicBezTo>
                  <a:pt x="854798" y="347111"/>
                  <a:pt x="908871" y="317391"/>
                  <a:pt x="971893" y="317391"/>
                </a:cubicBezTo>
                <a:lnTo>
                  <a:pt x="1193974" y="317391"/>
                </a:lnTo>
                <a:lnTo>
                  <a:pt x="1193974" y="317913"/>
                </a:lnTo>
                <a:lnTo>
                  <a:pt x="2706748" y="317913"/>
                </a:lnTo>
                <a:cubicBezTo>
                  <a:pt x="2819931" y="317913"/>
                  <a:pt x="2911684" y="246746"/>
                  <a:pt x="2911684" y="158957"/>
                </a:cubicBezTo>
                <a:cubicBezTo>
                  <a:pt x="2911684" y="71167"/>
                  <a:pt x="2819931" y="0"/>
                  <a:pt x="2706748" y="0"/>
                </a:cubicBezTo>
                <a:lnTo>
                  <a:pt x="1265256" y="0"/>
                </a:lnTo>
                <a:lnTo>
                  <a:pt x="1193974" y="0"/>
                </a:lnTo>
                <a:lnTo>
                  <a:pt x="0" y="0"/>
                </a:lnTo>
                <a:lnTo>
                  <a:pt x="0" y="40944"/>
                </a:lnTo>
                <a:lnTo>
                  <a:pt x="1265256" y="40944"/>
                </a:lnTo>
                <a:lnTo>
                  <a:pt x="1265256" y="40944"/>
                </a:lnTo>
                <a:lnTo>
                  <a:pt x="2572420" y="40944"/>
                </a:lnTo>
                <a:cubicBezTo>
                  <a:pt x="2635442" y="40944"/>
                  <a:pt x="2689515" y="70664"/>
                  <a:pt x="2712612" y="113021"/>
                </a:cubicBezTo>
                <a:lnTo>
                  <a:pt x="2724569" y="158957"/>
                </a:lnTo>
                <a:lnTo>
                  <a:pt x="2712612" y="204893"/>
                </a:lnTo>
                <a:cubicBezTo>
                  <a:pt x="2689515" y="247249"/>
                  <a:pt x="2635442" y="276970"/>
                  <a:pt x="2572420" y="276970"/>
                </a:cubicBezTo>
                <a:lnTo>
                  <a:pt x="2350338" y="276970"/>
                </a:lnTo>
                <a:lnTo>
                  <a:pt x="2350338" y="276447"/>
                </a:lnTo>
                <a:lnTo>
                  <a:pt x="837564" y="276447"/>
                </a:lnTo>
                <a:cubicBezTo>
                  <a:pt x="724381" y="276447"/>
                  <a:pt x="632628" y="347614"/>
                  <a:pt x="632628" y="435404"/>
                </a:cubicBezTo>
                <a:cubicBezTo>
                  <a:pt x="632628" y="523193"/>
                  <a:pt x="724381" y="594360"/>
                  <a:pt x="837564" y="59436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1894" y="33750"/>
            <a:ext cx="3019812" cy="502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7027604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15226" y="442912"/>
            <a:ext cx="1278731" cy="437812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zh-CN" altLang="en-US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dist">
              <a:lnSpc>
                <a:spcPct val="250000"/>
              </a:lnSpc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1257363" y="269322"/>
            <a:ext cx="764551" cy="991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29201">
            <a:off x="757702" y="664871"/>
            <a:ext cx="569564" cy="738324"/>
          </a:xfrm>
          <a:prstGeom prst="rect">
            <a:avLst/>
          </a:prstGeom>
        </p:spPr>
      </p:pic>
      <p:sp>
        <p:nvSpPr>
          <p:cNvPr id="7" name="任意多边形 31"/>
          <p:cNvSpPr/>
          <p:nvPr/>
        </p:nvSpPr>
        <p:spPr>
          <a:xfrm>
            <a:off x="-2120355" y="1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294" y="-57150"/>
            <a:ext cx="5357813" cy="53578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19766" y="1673318"/>
            <a:ext cx="3185487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物华天宝，龙光射牛斗之墟；人杰地灵，徐孺下陈蕃之榻。雄州雾列，俊采星驰。</a:t>
            </a: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220" y="758951"/>
            <a:ext cx="3647780" cy="491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72347" y="866054"/>
            <a:ext cx="34955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为爱守候 只为佳人 不为厮守，只愿见面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72347" y="3542051"/>
            <a:ext cx="1240364" cy="723959"/>
            <a:chOff x="648793" y="1560012"/>
            <a:chExt cx="7570069" cy="4418391"/>
          </a:xfrm>
        </p:grpSpPr>
        <p:grpSp>
          <p:nvGrpSpPr>
            <p:cNvPr id="8" name="组合 7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1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任意多边形 21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任意多边形 18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任意多边形 19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8622977" y="-407778"/>
            <a:ext cx="764551" cy="9910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29201">
            <a:off x="8123317" y="-12229"/>
            <a:ext cx="569564" cy="738324"/>
          </a:xfrm>
          <a:prstGeom prst="rect">
            <a:avLst/>
          </a:prstGeom>
        </p:spPr>
      </p:pic>
      <p:sp>
        <p:nvSpPr>
          <p:cNvPr id="16" name="任意多边形 31"/>
          <p:cNvSpPr/>
          <p:nvPr/>
        </p:nvSpPr>
        <p:spPr>
          <a:xfrm>
            <a:off x="6866823" y="3731045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723900"/>
            <a:ext cx="7315200" cy="7315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18369" y="457200"/>
            <a:ext cx="6601807" cy="158115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长相思，在长安。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络纬秋啼金井阑，微霜凄凄簟色寒。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孤灯不明思欲绝，卷帷望月空长叹。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美人如花隔云端！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长相思，在长安。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络纬秋啼金井阑，微霜凄凄簟色寒。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1302606" y="256690"/>
            <a:ext cx="764551" cy="9910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29201">
            <a:off x="802946" y="652240"/>
            <a:ext cx="569564" cy="73832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524500" y="2409825"/>
            <a:ext cx="3101564" cy="1810277"/>
            <a:chOff x="648793" y="1560012"/>
            <a:chExt cx="7570069" cy="4418391"/>
          </a:xfrm>
        </p:grpSpPr>
        <p:grpSp>
          <p:nvGrpSpPr>
            <p:cNvPr id="12" name="组合 11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5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任意多边形 17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任意多边形 14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5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6"/>
            <a:ext cx="9148004" cy="4528262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587917" y="328210"/>
            <a:ext cx="1471641" cy="147164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2743" y="486863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肆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87916" y="935086"/>
            <a:ext cx="567508" cy="408614"/>
            <a:chOff x="2591395" y="1560012"/>
            <a:chExt cx="6273282" cy="4516858"/>
          </a:xfrm>
          <a:solidFill>
            <a:sysClr val="window" lastClr="FFFFFF"/>
          </a:solidFill>
        </p:grpSpPr>
        <p:sp>
          <p:nvSpPr>
            <p:cNvPr id="5" name="弦形 4"/>
            <p:cNvSpPr/>
            <p:nvPr/>
          </p:nvSpPr>
          <p:spPr>
            <a:xfrm rot="6965211">
              <a:off x="7310687" y="3643171"/>
              <a:ext cx="1387147" cy="1720833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  <a:gd name="connsiteX0-237" fmla="*/ 2641454 w 2641454"/>
                <a:gd name="connsiteY0-238" fmla="*/ 2948953 h 3243390"/>
                <a:gd name="connsiteX1-239" fmla="*/ 1213106 w 2641454"/>
                <a:gd name="connsiteY1-240" fmla="*/ 3199092 h 3243390"/>
                <a:gd name="connsiteX2-241" fmla="*/ 139592 w 2641454"/>
                <a:gd name="connsiteY2-242" fmla="*/ 1959450 h 3243390"/>
                <a:gd name="connsiteX3-243" fmla="*/ 952092 w 2641454"/>
                <a:gd name="connsiteY3-244" fmla="*/ 868520 h 3243390"/>
                <a:gd name="connsiteX4-245" fmla="*/ 1213912 w 2641454"/>
                <a:gd name="connsiteY4-246" fmla="*/ 0 h 3243390"/>
                <a:gd name="connsiteX5-247" fmla="*/ 2641454 w 2641454"/>
                <a:gd name="connsiteY5-248" fmla="*/ 2948953 h 3243390"/>
                <a:gd name="connsiteX0-249" fmla="*/ 2643841 w 2643841"/>
                <a:gd name="connsiteY0-250" fmla="*/ 2948953 h 3255368"/>
                <a:gd name="connsiteX1-251" fmla="*/ 1187893 w 2643841"/>
                <a:gd name="connsiteY1-252" fmla="*/ 3212284 h 3255368"/>
                <a:gd name="connsiteX2-253" fmla="*/ 141979 w 2643841"/>
                <a:gd name="connsiteY2-254" fmla="*/ 1959450 h 3255368"/>
                <a:gd name="connsiteX3-255" fmla="*/ 954479 w 2643841"/>
                <a:gd name="connsiteY3-256" fmla="*/ 868520 h 3255368"/>
                <a:gd name="connsiteX4-257" fmla="*/ 1216299 w 2643841"/>
                <a:gd name="connsiteY4-258" fmla="*/ 0 h 3255368"/>
                <a:gd name="connsiteX5-259" fmla="*/ 2643841 w 2643841"/>
                <a:gd name="connsiteY5-260" fmla="*/ 2948953 h 3255368"/>
                <a:gd name="connsiteX0-261" fmla="*/ 2657306 w 2657306"/>
                <a:gd name="connsiteY0-262" fmla="*/ 2948953 h 3218166"/>
                <a:gd name="connsiteX1-263" fmla="*/ 1201358 w 2657306"/>
                <a:gd name="connsiteY1-264" fmla="*/ 3212284 h 3218166"/>
                <a:gd name="connsiteX2-265" fmla="*/ 155444 w 2657306"/>
                <a:gd name="connsiteY2-266" fmla="*/ 1959450 h 3218166"/>
                <a:gd name="connsiteX3-267" fmla="*/ 967944 w 2657306"/>
                <a:gd name="connsiteY3-268" fmla="*/ 868520 h 3218166"/>
                <a:gd name="connsiteX4-269" fmla="*/ 1229764 w 2657306"/>
                <a:gd name="connsiteY4-270" fmla="*/ 0 h 3218166"/>
                <a:gd name="connsiteX5-271" fmla="*/ 2657306 w 2657306"/>
                <a:gd name="connsiteY5-272" fmla="*/ 2948953 h 32181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57306" h="3218166">
                  <a:moveTo>
                    <a:pt x="2657306" y="2948953"/>
                  </a:moveTo>
                  <a:cubicBezTo>
                    <a:pt x="2246783" y="3020552"/>
                    <a:pt x="1647387" y="3258386"/>
                    <a:pt x="1201358" y="3212284"/>
                  </a:cubicBezTo>
                  <a:cubicBezTo>
                    <a:pt x="632292" y="3153465"/>
                    <a:pt x="-390364" y="3084406"/>
                    <a:pt x="155444" y="1959450"/>
                  </a:cubicBezTo>
                  <a:cubicBezTo>
                    <a:pt x="396523" y="1428710"/>
                    <a:pt x="747020" y="1102364"/>
                    <a:pt x="967944" y="868520"/>
                  </a:cubicBezTo>
                  <a:cubicBezTo>
                    <a:pt x="1125081" y="540875"/>
                    <a:pt x="987121" y="577901"/>
                    <a:pt x="1229764" y="0"/>
                  </a:cubicBezTo>
                  <a:lnTo>
                    <a:pt x="2657306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任意多边形 32"/>
            <p:cNvSpPr/>
            <p:nvPr/>
          </p:nvSpPr>
          <p:spPr>
            <a:xfrm rot="6965211">
              <a:off x="4260915" y="1512920"/>
              <a:ext cx="2500470" cy="2594654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弦形 4"/>
            <p:cNvSpPr/>
            <p:nvPr/>
          </p:nvSpPr>
          <p:spPr>
            <a:xfrm rot="6965211">
              <a:off x="2843659" y="3124969"/>
              <a:ext cx="2699637" cy="3204165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" name="任意多边形 34"/>
          <p:cNvSpPr/>
          <p:nvPr/>
        </p:nvSpPr>
        <p:spPr>
          <a:xfrm flipV="1">
            <a:off x="3204779" y="1571782"/>
            <a:ext cx="1207301" cy="228588"/>
          </a:xfrm>
          <a:custGeom>
            <a:avLst/>
            <a:gdLst>
              <a:gd name="connsiteX0" fmla="*/ 837564 w 3505200"/>
              <a:gd name="connsiteY0" fmla="*/ 594360 h 594360"/>
              <a:gd name="connsiteX1" fmla="*/ 2239944 w 3505200"/>
              <a:gd name="connsiteY1" fmla="*/ 594360 h 594360"/>
              <a:gd name="connsiteX2" fmla="*/ 2350338 w 3505200"/>
              <a:gd name="connsiteY2" fmla="*/ 594360 h 594360"/>
              <a:gd name="connsiteX3" fmla="*/ 3505200 w 3505200"/>
              <a:gd name="connsiteY3" fmla="*/ 594360 h 594360"/>
              <a:gd name="connsiteX4" fmla="*/ 3505200 w 3505200"/>
              <a:gd name="connsiteY4" fmla="*/ 553416 h 594360"/>
              <a:gd name="connsiteX5" fmla="*/ 2239944 w 3505200"/>
              <a:gd name="connsiteY5" fmla="*/ 553416 h 594360"/>
              <a:gd name="connsiteX6" fmla="*/ 2239944 w 3505200"/>
              <a:gd name="connsiteY6" fmla="*/ 553416 h 594360"/>
              <a:gd name="connsiteX7" fmla="*/ 971893 w 3505200"/>
              <a:gd name="connsiteY7" fmla="*/ 553416 h 594360"/>
              <a:gd name="connsiteX8" fmla="*/ 831701 w 3505200"/>
              <a:gd name="connsiteY8" fmla="*/ 481340 h 594360"/>
              <a:gd name="connsiteX9" fmla="*/ 819744 w 3505200"/>
              <a:gd name="connsiteY9" fmla="*/ 435404 h 594360"/>
              <a:gd name="connsiteX10" fmla="*/ 831701 w 3505200"/>
              <a:gd name="connsiteY10" fmla="*/ 389468 h 594360"/>
              <a:gd name="connsiteX11" fmla="*/ 971893 w 3505200"/>
              <a:gd name="connsiteY11" fmla="*/ 317391 h 594360"/>
              <a:gd name="connsiteX12" fmla="*/ 1193974 w 3505200"/>
              <a:gd name="connsiteY12" fmla="*/ 317391 h 594360"/>
              <a:gd name="connsiteX13" fmla="*/ 1193974 w 3505200"/>
              <a:gd name="connsiteY13" fmla="*/ 317913 h 594360"/>
              <a:gd name="connsiteX14" fmla="*/ 2706748 w 3505200"/>
              <a:gd name="connsiteY14" fmla="*/ 317913 h 594360"/>
              <a:gd name="connsiteX15" fmla="*/ 2911684 w 3505200"/>
              <a:gd name="connsiteY15" fmla="*/ 158957 h 594360"/>
              <a:gd name="connsiteX16" fmla="*/ 2706748 w 3505200"/>
              <a:gd name="connsiteY16" fmla="*/ 0 h 594360"/>
              <a:gd name="connsiteX17" fmla="*/ 1265256 w 3505200"/>
              <a:gd name="connsiteY17" fmla="*/ 0 h 594360"/>
              <a:gd name="connsiteX18" fmla="*/ 1193974 w 3505200"/>
              <a:gd name="connsiteY18" fmla="*/ 0 h 594360"/>
              <a:gd name="connsiteX19" fmla="*/ 0 w 3505200"/>
              <a:gd name="connsiteY19" fmla="*/ 0 h 594360"/>
              <a:gd name="connsiteX20" fmla="*/ 0 w 3505200"/>
              <a:gd name="connsiteY20" fmla="*/ 40944 h 594360"/>
              <a:gd name="connsiteX21" fmla="*/ 1265256 w 3505200"/>
              <a:gd name="connsiteY21" fmla="*/ 40944 h 594360"/>
              <a:gd name="connsiteX22" fmla="*/ 1265256 w 3505200"/>
              <a:gd name="connsiteY22" fmla="*/ 40944 h 594360"/>
              <a:gd name="connsiteX23" fmla="*/ 2572420 w 3505200"/>
              <a:gd name="connsiteY23" fmla="*/ 40944 h 594360"/>
              <a:gd name="connsiteX24" fmla="*/ 2712612 w 3505200"/>
              <a:gd name="connsiteY24" fmla="*/ 113021 h 594360"/>
              <a:gd name="connsiteX25" fmla="*/ 2724569 w 3505200"/>
              <a:gd name="connsiteY25" fmla="*/ 158957 h 594360"/>
              <a:gd name="connsiteX26" fmla="*/ 2712612 w 3505200"/>
              <a:gd name="connsiteY26" fmla="*/ 204893 h 594360"/>
              <a:gd name="connsiteX27" fmla="*/ 2572420 w 3505200"/>
              <a:gd name="connsiteY27" fmla="*/ 276970 h 594360"/>
              <a:gd name="connsiteX28" fmla="*/ 2350338 w 3505200"/>
              <a:gd name="connsiteY28" fmla="*/ 276970 h 594360"/>
              <a:gd name="connsiteX29" fmla="*/ 2350338 w 3505200"/>
              <a:gd name="connsiteY29" fmla="*/ 276447 h 594360"/>
              <a:gd name="connsiteX30" fmla="*/ 837564 w 3505200"/>
              <a:gd name="connsiteY30" fmla="*/ 276447 h 594360"/>
              <a:gd name="connsiteX31" fmla="*/ 632628 w 3505200"/>
              <a:gd name="connsiteY31" fmla="*/ 435404 h 594360"/>
              <a:gd name="connsiteX32" fmla="*/ 837564 w 3505200"/>
              <a:gd name="connsiteY3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5200" h="594360">
                <a:moveTo>
                  <a:pt x="837564" y="594360"/>
                </a:moveTo>
                <a:lnTo>
                  <a:pt x="2239944" y="594360"/>
                </a:lnTo>
                <a:lnTo>
                  <a:pt x="2350338" y="594360"/>
                </a:lnTo>
                <a:lnTo>
                  <a:pt x="3505200" y="594360"/>
                </a:lnTo>
                <a:lnTo>
                  <a:pt x="3505200" y="553416"/>
                </a:lnTo>
                <a:lnTo>
                  <a:pt x="2239944" y="553416"/>
                </a:lnTo>
                <a:lnTo>
                  <a:pt x="2239944" y="553416"/>
                </a:lnTo>
                <a:lnTo>
                  <a:pt x="971893" y="553416"/>
                </a:lnTo>
                <a:cubicBezTo>
                  <a:pt x="908871" y="553416"/>
                  <a:pt x="854798" y="523696"/>
                  <a:pt x="831701" y="481340"/>
                </a:cubicBezTo>
                <a:lnTo>
                  <a:pt x="819744" y="435404"/>
                </a:lnTo>
                <a:lnTo>
                  <a:pt x="831701" y="389468"/>
                </a:lnTo>
                <a:cubicBezTo>
                  <a:pt x="854798" y="347111"/>
                  <a:pt x="908871" y="317391"/>
                  <a:pt x="971893" y="317391"/>
                </a:cubicBezTo>
                <a:lnTo>
                  <a:pt x="1193974" y="317391"/>
                </a:lnTo>
                <a:lnTo>
                  <a:pt x="1193974" y="317913"/>
                </a:lnTo>
                <a:lnTo>
                  <a:pt x="2706748" y="317913"/>
                </a:lnTo>
                <a:cubicBezTo>
                  <a:pt x="2819931" y="317913"/>
                  <a:pt x="2911684" y="246746"/>
                  <a:pt x="2911684" y="158957"/>
                </a:cubicBezTo>
                <a:cubicBezTo>
                  <a:pt x="2911684" y="71167"/>
                  <a:pt x="2819931" y="0"/>
                  <a:pt x="2706748" y="0"/>
                </a:cubicBezTo>
                <a:lnTo>
                  <a:pt x="1265256" y="0"/>
                </a:lnTo>
                <a:lnTo>
                  <a:pt x="1193974" y="0"/>
                </a:lnTo>
                <a:lnTo>
                  <a:pt x="0" y="0"/>
                </a:lnTo>
                <a:lnTo>
                  <a:pt x="0" y="40944"/>
                </a:lnTo>
                <a:lnTo>
                  <a:pt x="1265256" y="40944"/>
                </a:lnTo>
                <a:lnTo>
                  <a:pt x="1265256" y="40944"/>
                </a:lnTo>
                <a:lnTo>
                  <a:pt x="2572420" y="40944"/>
                </a:lnTo>
                <a:cubicBezTo>
                  <a:pt x="2635442" y="40944"/>
                  <a:pt x="2689515" y="70664"/>
                  <a:pt x="2712612" y="113021"/>
                </a:cubicBezTo>
                <a:lnTo>
                  <a:pt x="2724569" y="158957"/>
                </a:lnTo>
                <a:lnTo>
                  <a:pt x="2712612" y="204893"/>
                </a:lnTo>
                <a:cubicBezTo>
                  <a:pt x="2689515" y="247249"/>
                  <a:pt x="2635442" y="276970"/>
                  <a:pt x="2572420" y="276970"/>
                </a:cubicBezTo>
                <a:lnTo>
                  <a:pt x="2350338" y="276970"/>
                </a:lnTo>
                <a:lnTo>
                  <a:pt x="2350338" y="276447"/>
                </a:lnTo>
                <a:lnTo>
                  <a:pt x="837564" y="276447"/>
                </a:lnTo>
                <a:cubicBezTo>
                  <a:pt x="724381" y="276447"/>
                  <a:pt x="632628" y="347614"/>
                  <a:pt x="632628" y="435404"/>
                </a:cubicBezTo>
                <a:cubicBezTo>
                  <a:pt x="632628" y="523193"/>
                  <a:pt x="724381" y="594360"/>
                  <a:pt x="837564" y="59436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21024"/>
            <a:ext cx="9144000" cy="6464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2603" y="675925"/>
            <a:ext cx="3284573" cy="1848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391506" y="1462088"/>
            <a:ext cx="6601807" cy="158115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长相思，在长安。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络纬秋啼金井阑，微霜凄凄簟色寒。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孤灯不明思欲绝，卷帷望月空长叹。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美人如花隔云端！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长相思，在长安。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络纬秋啼金井阑，微霜凄凄簟色寒。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7" name="任意多边形 31"/>
          <p:cNvSpPr/>
          <p:nvPr/>
        </p:nvSpPr>
        <p:spPr>
          <a:xfrm>
            <a:off x="-1038927" y="408010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170" y="398252"/>
            <a:ext cx="830997" cy="830997"/>
            <a:chOff x="3251200" y="863600"/>
            <a:chExt cx="5334000" cy="5334000"/>
          </a:xfrm>
        </p:grpSpPr>
        <p:sp>
          <p:nvSpPr>
            <p:cNvPr id="3" name="矩形 2"/>
            <p:cNvSpPr/>
            <p:nvPr/>
          </p:nvSpPr>
          <p:spPr>
            <a:xfrm>
              <a:off x="3251200" y="863600"/>
              <a:ext cx="5334000" cy="5334000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" name="直接连接符 3"/>
            <p:cNvCxnSpPr>
              <a:stCxn id="3" idx="1"/>
              <a:endCxn id="3" idx="3"/>
            </p:cNvCxnSpPr>
            <p:nvPr/>
          </p:nvCxnSpPr>
          <p:spPr>
            <a:xfrm>
              <a:off x="3251200" y="3530600"/>
              <a:ext cx="5334000" cy="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" name="直接连接符 4"/>
            <p:cNvCxnSpPr>
              <a:stCxn id="3" idx="0"/>
              <a:endCxn id="3" idx="2"/>
            </p:cNvCxnSpPr>
            <p:nvPr/>
          </p:nvCxnSpPr>
          <p:spPr>
            <a:xfrm>
              <a:off x="5918200" y="863600"/>
              <a:ext cx="0" cy="53340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1561418" y="404245"/>
            <a:ext cx="830997" cy="830997"/>
            <a:chOff x="3251200" y="863600"/>
            <a:chExt cx="5334000" cy="5334000"/>
          </a:xfrm>
        </p:grpSpPr>
        <p:sp>
          <p:nvSpPr>
            <p:cNvPr id="7" name="矩形 6"/>
            <p:cNvSpPr/>
            <p:nvPr/>
          </p:nvSpPr>
          <p:spPr>
            <a:xfrm>
              <a:off x="3251200" y="863600"/>
              <a:ext cx="5334000" cy="5334000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251200" y="3530600"/>
              <a:ext cx="5334000" cy="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>
              <a:off x="5918200" y="863600"/>
              <a:ext cx="0" cy="53340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10" name="文本框 9"/>
          <p:cNvSpPr txBox="1"/>
          <p:nvPr/>
        </p:nvSpPr>
        <p:spPr>
          <a:xfrm>
            <a:off x="340170" y="521347"/>
            <a:ext cx="830997" cy="103975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4500" spc="45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目</a:t>
            </a:r>
            <a:endParaRPr lang="zh-CN" altLang="en-US" sz="4500" spc="45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1418" y="521347"/>
            <a:ext cx="830997" cy="1039751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4500" spc="45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录</a:t>
            </a:r>
            <a:endParaRPr lang="zh-CN" altLang="en-US" sz="4500" spc="45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288915" y="14202"/>
            <a:ext cx="409397" cy="32876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473592" y="1897063"/>
            <a:ext cx="409397" cy="32876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919561" y="14202"/>
            <a:ext cx="409397" cy="32876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104238" y="1897063"/>
            <a:ext cx="409397" cy="328762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19911" y="0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壹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16092" y="2018361"/>
            <a:ext cx="415498" cy="162636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8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日出而作</a:t>
            </a:r>
            <a:endParaRPr lang="zh-CN" altLang="en-US" sz="1800" spc="45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08057" y="4079697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85513" y="2020632"/>
            <a:ext cx="415498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8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日入而息</a:t>
            </a:r>
            <a:endParaRPr lang="zh-CN" altLang="en-US" sz="1800" spc="45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82068" y="1991360"/>
            <a:ext cx="415498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8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凿井而饮</a:t>
            </a:r>
            <a:endParaRPr lang="zh-CN" altLang="en-US" sz="1800" spc="45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67126" y="1991360"/>
            <a:ext cx="415498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8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耕田而食</a:t>
            </a:r>
            <a:endParaRPr lang="zh-CN" altLang="en-US" sz="1800" spc="45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96204" y="34920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叁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78580" y="4079697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肆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97537">
            <a:off x="878704" y="1654494"/>
            <a:ext cx="1697959" cy="264725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454993" y="1698161"/>
            <a:ext cx="4421088" cy="2580438"/>
            <a:chOff x="648793" y="1560012"/>
            <a:chExt cx="7570069" cy="4418391"/>
          </a:xfrm>
        </p:grpSpPr>
        <p:grpSp>
          <p:nvGrpSpPr>
            <p:cNvPr id="27" name="组合 26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30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任意多边形 17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" name="任意多边形 14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任意多边形 15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7024817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32074" y="1512091"/>
            <a:ext cx="3185487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z="1200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spc="225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物华天宝，龙光射牛斗之墟；人杰地灵，徐孺下陈蕃之榻。雄州雾列，俊采星驰。</a:t>
            </a:r>
            <a:endParaRPr lang="en-US" altLang="zh-CN" sz="1200" spc="225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59142" y="799719"/>
            <a:ext cx="949916" cy="554434"/>
            <a:chOff x="648793" y="1560012"/>
            <a:chExt cx="7570069" cy="4418391"/>
          </a:xfrm>
        </p:grpSpPr>
        <p:grpSp>
          <p:nvGrpSpPr>
            <p:cNvPr id="5" name="组合 4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8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任意多边形 18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任意多边形 15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5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任意多边形 16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5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00684" y="0"/>
            <a:ext cx="2743316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9412" y="-90284"/>
            <a:ext cx="4809524" cy="324761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2571750"/>
            <a:ext cx="2432474" cy="1419752"/>
            <a:chOff x="648793" y="1560012"/>
            <a:chExt cx="7570069" cy="4418391"/>
          </a:xfrm>
        </p:grpSpPr>
        <p:grpSp>
          <p:nvGrpSpPr>
            <p:cNvPr id="7" name="组合 6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0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 17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任意多边形 14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15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16347" y="1219200"/>
            <a:ext cx="3370153" cy="233856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300000"/>
              </a:lnSpc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06" y="0"/>
            <a:ext cx="6846588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409575"/>
            <a:ext cx="3643313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20" y="635126"/>
            <a:ext cx="3647780" cy="491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48247" y="742229"/>
            <a:ext cx="34955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为爱守候 只为佳人 不为厮守，只愿见面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22399" y="2140505"/>
            <a:ext cx="6369348" cy="165520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711051" y="3705959"/>
            <a:ext cx="1762125" cy="1028492"/>
            <a:chOff x="648793" y="1560012"/>
            <a:chExt cx="7570069" cy="4418391"/>
          </a:xfrm>
        </p:grpSpPr>
        <p:grpSp>
          <p:nvGrpSpPr>
            <p:cNvPr id="10" name="组合 9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3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任意多边形 17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7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任意多边形 14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5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926897" y="0"/>
            <a:ext cx="3214007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3447" y="1743075"/>
            <a:ext cx="3370153" cy="233856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pc="225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pc="225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300000"/>
              </a:lnSpc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89" y="681218"/>
            <a:ext cx="2181049" cy="3400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87" y="-476070"/>
            <a:ext cx="3643313" cy="2857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29918" y="1743075"/>
            <a:ext cx="3514082" cy="335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0"/>
            <a:ext cx="3283085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74652" y="736803"/>
            <a:ext cx="6369348" cy="16552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381500" y="2143140"/>
            <a:ext cx="4762500" cy="3019468"/>
          </a:xfrm>
          <a:prstGeom prst="rect">
            <a:avLst/>
          </a:prstGeom>
        </p:spPr>
      </p:pic>
      <p:sp>
        <p:nvSpPr>
          <p:cNvPr id="7" name="任意多边形 31"/>
          <p:cNvSpPr/>
          <p:nvPr/>
        </p:nvSpPr>
        <p:spPr>
          <a:xfrm>
            <a:off x="6630739" y="60676"/>
            <a:ext cx="3961061" cy="479571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2682" y="2134152"/>
            <a:ext cx="1986305" cy="1159338"/>
            <a:chOff x="-345817" y="1592096"/>
            <a:chExt cx="7570069" cy="4418391"/>
          </a:xfrm>
        </p:grpSpPr>
        <p:grpSp>
          <p:nvGrpSpPr>
            <p:cNvPr id="3" name="组合 2"/>
            <p:cNvGrpSpPr/>
            <p:nvPr/>
          </p:nvGrpSpPr>
          <p:grpSpPr>
            <a:xfrm>
              <a:off x="1837137" y="1592096"/>
              <a:ext cx="5366015" cy="4418391"/>
              <a:chOff x="2831747" y="1560012"/>
              <a:chExt cx="5366015" cy="4418391"/>
            </a:xfrm>
          </p:grpSpPr>
          <p:sp>
            <p:nvSpPr>
              <p:cNvPr id="6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1" cstate="screen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任意多边形 12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任意多边形 14"/>
            <p:cNvSpPr/>
            <p:nvPr/>
          </p:nvSpPr>
          <p:spPr>
            <a:xfrm flipV="1">
              <a:off x="-345817" y="4660669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15"/>
            <p:cNvSpPr/>
            <p:nvPr/>
          </p:nvSpPr>
          <p:spPr>
            <a:xfrm flipV="1">
              <a:off x="3719052" y="2656977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407570" y="-917745"/>
            <a:ext cx="3643313" cy="28575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5400000">
            <a:off x="3696965" y="-855766"/>
            <a:ext cx="1695303" cy="5901142"/>
            <a:chOff x="9477877" y="494297"/>
            <a:chExt cx="1674392" cy="5828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5894" y="1210733"/>
              <a:ext cx="934007" cy="4436534"/>
            </a:xfrm>
            <a:prstGeom prst="rect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9865893" y="989487"/>
              <a:ext cx="934007" cy="15239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9865893" y="5713886"/>
              <a:ext cx="934007" cy="1523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625263" y="625642"/>
              <a:ext cx="1379621" cy="5566611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93918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89580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77877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73539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257024" y="1879641"/>
            <a:ext cx="4575185" cy="484748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2700" spc="45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上下五千年生生不息</a:t>
            </a:r>
            <a:endParaRPr lang="zh-CN" altLang="en-US" sz="2700" spc="45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857407" y="2787702"/>
            <a:ext cx="3147507" cy="23606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01765" y="3207183"/>
            <a:ext cx="1201858" cy="18737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6960384" y="0"/>
            <a:ext cx="218361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51585" y="1754855"/>
            <a:ext cx="1471641" cy="1471641"/>
          </a:xfrm>
          <a:prstGeom prst="ellipse">
            <a:avLst/>
          </a:prstGeom>
          <a:blipFill>
            <a:blip r:embed="rId1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1448" y="1913508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壹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任意多边形 7"/>
          <p:cNvSpPr/>
          <p:nvPr/>
        </p:nvSpPr>
        <p:spPr>
          <a:xfrm flipV="1">
            <a:off x="854147" y="2884127"/>
            <a:ext cx="1207301" cy="228588"/>
          </a:xfrm>
          <a:custGeom>
            <a:avLst/>
            <a:gdLst>
              <a:gd name="connsiteX0" fmla="*/ 837564 w 3505200"/>
              <a:gd name="connsiteY0" fmla="*/ 594360 h 594360"/>
              <a:gd name="connsiteX1" fmla="*/ 2239944 w 3505200"/>
              <a:gd name="connsiteY1" fmla="*/ 594360 h 594360"/>
              <a:gd name="connsiteX2" fmla="*/ 2350338 w 3505200"/>
              <a:gd name="connsiteY2" fmla="*/ 594360 h 594360"/>
              <a:gd name="connsiteX3" fmla="*/ 3505200 w 3505200"/>
              <a:gd name="connsiteY3" fmla="*/ 594360 h 594360"/>
              <a:gd name="connsiteX4" fmla="*/ 3505200 w 3505200"/>
              <a:gd name="connsiteY4" fmla="*/ 553416 h 594360"/>
              <a:gd name="connsiteX5" fmla="*/ 2239944 w 3505200"/>
              <a:gd name="connsiteY5" fmla="*/ 553416 h 594360"/>
              <a:gd name="connsiteX6" fmla="*/ 2239944 w 3505200"/>
              <a:gd name="connsiteY6" fmla="*/ 553416 h 594360"/>
              <a:gd name="connsiteX7" fmla="*/ 971893 w 3505200"/>
              <a:gd name="connsiteY7" fmla="*/ 553416 h 594360"/>
              <a:gd name="connsiteX8" fmla="*/ 831701 w 3505200"/>
              <a:gd name="connsiteY8" fmla="*/ 481340 h 594360"/>
              <a:gd name="connsiteX9" fmla="*/ 819744 w 3505200"/>
              <a:gd name="connsiteY9" fmla="*/ 435404 h 594360"/>
              <a:gd name="connsiteX10" fmla="*/ 831701 w 3505200"/>
              <a:gd name="connsiteY10" fmla="*/ 389468 h 594360"/>
              <a:gd name="connsiteX11" fmla="*/ 971893 w 3505200"/>
              <a:gd name="connsiteY11" fmla="*/ 317391 h 594360"/>
              <a:gd name="connsiteX12" fmla="*/ 1193974 w 3505200"/>
              <a:gd name="connsiteY12" fmla="*/ 317391 h 594360"/>
              <a:gd name="connsiteX13" fmla="*/ 1193974 w 3505200"/>
              <a:gd name="connsiteY13" fmla="*/ 317913 h 594360"/>
              <a:gd name="connsiteX14" fmla="*/ 2706748 w 3505200"/>
              <a:gd name="connsiteY14" fmla="*/ 317913 h 594360"/>
              <a:gd name="connsiteX15" fmla="*/ 2911684 w 3505200"/>
              <a:gd name="connsiteY15" fmla="*/ 158957 h 594360"/>
              <a:gd name="connsiteX16" fmla="*/ 2706748 w 3505200"/>
              <a:gd name="connsiteY16" fmla="*/ 0 h 594360"/>
              <a:gd name="connsiteX17" fmla="*/ 1265256 w 3505200"/>
              <a:gd name="connsiteY17" fmla="*/ 0 h 594360"/>
              <a:gd name="connsiteX18" fmla="*/ 1193974 w 3505200"/>
              <a:gd name="connsiteY18" fmla="*/ 0 h 594360"/>
              <a:gd name="connsiteX19" fmla="*/ 0 w 3505200"/>
              <a:gd name="connsiteY19" fmla="*/ 0 h 594360"/>
              <a:gd name="connsiteX20" fmla="*/ 0 w 3505200"/>
              <a:gd name="connsiteY20" fmla="*/ 40944 h 594360"/>
              <a:gd name="connsiteX21" fmla="*/ 1265256 w 3505200"/>
              <a:gd name="connsiteY21" fmla="*/ 40944 h 594360"/>
              <a:gd name="connsiteX22" fmla="*/ 1265256 w 3505200"/>
              <a:gd name="connsiteY22" fmla="*/ 40944 h 594360"/>
              <a:gd name="connsiteX23" fmla="*/ 2572420 w 3505200"/>
              <a:gd name="connsiteY23" fmla="*/ 40944 h 594360"/>
              <a:gd name="connsiteX24" fmla="*/ 2712612 w 3505200"/>
              <a:gd name="connsiteY24" fmla="*/ 113021 h 594360"/>
              <a:gd name="connsiteX25" fmla="*/ 2724569 w 3505200"/>
              <a:gd name="connsiteY25" fmla="*/ 158957 h 594360"/>
              <a:gd name="connsiteX26" fmla="*/ 2712612 w 3505200"/>
              <a:gd name="connsiteY26" fmla="*/ 204893 h 594360"/>
              <a:gd name="connsiteX27" fmla="*/ 2572420 w 3505200"/>
              <a:gd name="connsiteY27" fmla="*/ 276970 h 594360"/>
              <a:gd name="connsiteX28" fmla="*/ 2350338 w 3505200"/>
              <a:gd name="connsiteY28" fmla="*/ 276970 h 594360"/>
              <a:gd name="connsiteX29" fmla="*/ 2350338 w 3505200"/>
              <a:gd name="connsiteY29" fmla="*/ 276447 h 594360"/>
              <a:gd name="connsiteX30" fmla="*/ 837564 w 3505200"/>
              <a:gd name="connsiteY30" fmla="*/ 276447 h 594360"/>
              <a:gd name="connsiteX31" fmla="*/ 632628 w 3505200"/>
              <a:gd name="connsiteY31" fmla="*/ 435404 h 594360"/>
              <a:gd name="connsiteX32" fmla="*/ 837564 w 3505200"/>
              <a:gd name="connsiteY3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5200" h="594360">
                <a:moveTo>
                  <a:pt x="837564" y="594360"/>
                </a:moveTo>
                <a:lnTo>
                  <a:pt x="2239944" y="594360"/>
                </a:lnTo>
                <a:lnTo>
                  <a:pt x="2350338" y="594360"/>
                </a:lnTo>
                <a:lnTo>
                  <a:pt x="3505200" y="594360"/>
                </a:lnTo>
                <a:lnTo>
                  <a:pt x="3505200" y="553416"/>
                </a:lnTo>
                <a:lnTo>
                  <a:pt x="2239944" y="553416"/>
                </a:lnTo>
                <a:lnTo>
                  <a:pt x="2239944" y="553416"/>
                </a:lnTo>
                <a:lnTo>
                  <a:pt x="971893" y="553416"/>
                </a:lnTo>
                <a:cubicBezTo>
                  <a:pt x="908871" y="553416"/>
                  <a:pt x="854798" y="523696"/>
                  <a:pt x="831701" y="481340"/>
                </a:cubicBezTo>
                <a:lnTo>
                  <a:pt x="819744" y="435404"/>
                </a:lnTo>
                <a:lnTo>
                  <a:pt x="831701" y="389468"/>
                </a:lnTo>
                <a:cubicBezTo>
                  <a:pt x="854798" y="347111"/>
                  <a:pt x="908871" y="317391"/>
                  <a:pt x="971893" y="317391"/>
                </a:cubicBezTo>
                <a:lnTo>
                  <a:pt x="1193974" y="317391"/>
                </a:lnTo>
                <a:lnTo>
                  <a:pt x="1193974" y="317913"/>
                </a:lnTo>
                <a:lnTo>
                  <a:pt x="2706748" y="317913"/>
                </a:lnTo>
                <a:cubicBezTo>
                  <a:pt x="2819931" y="317913"/>
                  <a:pt x="2911684" y="246746"/>
                  <a:pt x="2911684" y="158957"/>
                </a:cubicBezTo>
                <a:cubicBezTo>
                  <a:pt x="2911684" y="71167"/>
                  <a:pt x="2819931" y="0"/>
                  <a:pt x="2706748" y="0"/>
                </a:cubicBezTo>
                <a:lnTo>
                  <a:pt x="1265256" y="0"/>
                </a:lnTo>
                <a:lnTo>
                  <a:pt x="1193974" y="0"/>
                </a:lnTo>
                <a:lnTo>
                  <a:pt x="0" y="0"/>
                </a:lnTo>
                <a:lnTo>
                  <a:pt x="0" y="40944"/>
                </a:lnTo>
                <a:lnTo>
                  <a:pt x="1265256" y="40944"/>
                </a:lnTo>
                <a:lnTo>
                  <a:pt x="1265256" y="40944"/>
                </a:lnTo>
                <a:lnTo>
                  <a:pt x="2572420" y="40944"/>
                </a:lnTo>
                <a:cubicBezTo>
                  <a:pt x="2635442" y="40944"/>
                  <a:pt x="2689515" y="70664"/>
                  <a:pt x="2712612" y="113021"/>
                </a:cubicBezTo>
                <a:lnTo>
                  <a:pt x="2724569" y="158957"/>
                </a:lnTo>
                <a:lnTo>
                  <a:pt x="2712612" y="204893"/>
                </a:lnTo>
                <a:cubicBezTo>
                  <a:pt x="2689515" y="247249"/>
                  <a:pt x="2635442" y="276970"/>
                  <a:pt x="2572420" y="276970"/>
                </a:cubicBezTo>
                <a:lnTo>
                  <a:pt x="2350338" y="276970"/>
                </a:lnTo>
                <a:lnTo>
                  <a:pt x="2350338" y="276447"/>
                </a:lnTo>
                <a:lnTo>
                  <a:pt x="837564" y="276447"/>
                </a:lnTo>
                <a:cubicBezTo>
                  <a:pt x="724381" y="276447"/>
                  <a:pt x="632628" y="347614"/>
                  <a:pt x="632628" y="435404"/>
                </a:cubicBezTo>
                <a:cubicBezTo>
                  <a:pt x="632628" y="523193"/>
                  <a:pt x="724381" y="594360"/>
                  <a:pt x="837564" y="59436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51584" y="2361731"/>
            <a:ext cx="567508" cy="408614"/>
            <a:chOff x="2591395" y="1560012"/>
            <a:chExt cx="6273282" cy="4516858"/>
          </a:xfrm>
          <a:solidFill>
            <a:sysClr val="window" lastClr="FFFFFF"/>
          </a:solidFill>
        </p:grpSpPr>
        <p:sp>
          <p:nvSpPr>
            <p:cNvPr id="6" name="弦形 4"/>
            <p:cNvSpPr/>
            <p:nvPr/>
          </p:nvSpPr>
          <p:spPr>
            <a:xfrm rot="6965211">
              <a:off x="7310687" y="3643171"/>
              <a:ext cx="1387147" cy="1720833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  <a:gd name="connsiteX0-237" fmla="*/ 2641454 w 2641454"/>
                <a:gd name="connsiteY0-238" fmla="*/ 2948953 h 3243390"/>
                <a:gd name="connsiteX1-239" fmla="*/ 1213106 w 2641454"/>
                <a:gd name="connsiteY1-240" fmla="*/ 3199092 h 3243390"/>
                <a:gd name="connsiteX2-241" fmla="*/ 139592 w 2641454"/>
                <a:gd name="connsiteY2-242" fmla="*/ 1959450 h 3243390"/>
                <a:gd name="connsiteX3-243" fmla="*/ 952092 w 2641454"/>
                <a:gd name="connsiteY3-244" fmla="*/ 868520 h 3243390"/>
                <a:gd name="connsiteX4-245" fmla="*/ 1213912 w 2641454"/>
                <a:gd name="connsiteY4-246" fmla="*/ 0 h 3243390"/>
                <a:gd name="connsiteX5-247" fmla="*/ 2641454 w 2641454"/>
                <a:gd name="connsiteY5-248" fmla="*/ 2948953 h 3243390"/>
                <a:gd name="connsiteX0-249" fmla="*/ 2643841 w 2643841"/>
                <a:gd name="connsiteY0-250" fmla="*/ 2948953 h 3255368"/>
                <a:gd name="connsiteX1-251" fmla="*/ 1187893 w 2643841"/>
                <a:gd name="connsiteY1-252" fmla="*/ 3212284 h 3255368"/>
                <a:gd name="connsiteX2-253" fmla="*/ 141979 w 2643841"/>
                <a:gd name="connsiteY2-254" fmla="*/ 1959450 h 3255368"/>
                <a:gd name="connsiteX3-255" fmla="*/ 954479 w 2643841"/>
                <a:gd name="connsiteY3-256" fmla="*/ 868520 h 3255368"/>
                <a:gd name="connsiteX4-257" fmla="*/ 1216299 w 2643841"/>
                <a:gd name="connsiteY4-258" fmla="*/ 0 h 3255368"/>
                <a:gd name="connsiteX5-259" fmla="*/ 2643841 w 2643841"/>
                <a:gd name="connsiteY5-260" fmla="*/ 2948953 h 3255368"/>
                <a:gd name="connsiteX0-261" fmla="*/ 2657306 w 2657306"/>
                <a:gd name="connsiteY0-262" fmla="*/ 2948953 h 3218166"/>
                <a:gd name="connsiteX1-263" fmla="*/ 1201358 w 2657306"/>
                <a:gd name="connsiteY1-264" fmla="*/ 3212284 h 3218166"/>
                <a:gd name="connsiteX2-265" fmla="*/ 155444 w 2657306"/>
                <a:gd name="connsiteY2-266" fmla="*/ 1959450 h 3218166"/>
                <a:gd name="connsiteX3-267" fmla="*/ 967944 w 2657306"/>
                <a:gd name="connsiteY3-268" fmla="*/ 868520 h 3218166"/>
                <a:gd name="connsiteX4-269" fmla="*/ 1229764 w 2657306"/>
                <a:gd name="connsiteY4-270" fmla="*/ 0 h 3218166"/>
                <a:gd name="connsiteX5-271" fmla="*/ 2657306 w 2657306"/>
                <a:gd name="connsiteY5-272" fmla="*/ 2948953 h 32181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57306" h="3218166">
                  <a:moveTo>
                    <a:pt x="2657306" y="2948953"/>
                  </a:moveTo>
                  <a:cubicBezTo>
                    <a:pt x="2246783" y="3020552"/>
                    <a:pt x="1647387" y="3258386"/>
                    <a:pt x="1201358" y="3212284"/>
                  </a:cubicBezTo>
                  <a:cubicBezTo>
                    <a:pt x="632292" y="3153465"/>
                    <a:pt x="-390364" y="3084406"/>
                    <a:pt x="155444" y="1959450"/>
                  </a:cubicBezTo>
                  <a:cubicBezTo>
                    <a:pt x="396523" y="1428710"/>
                    <a:pt x="747020" y="1102364"/>
                    <a:pt x="967944" y="868520"/>
                  </a:cubicBezTo>
                  <a:cubicBezTo>
                    <a:pt x="1125081" y="540875"/>
                    <a:pt x="987121" y="577901"/>
                    <a:pt x="1229764" y="0"/>
                  </a:cubicBezTo>
                  <a:lnTo>
                    <a:pt x="2657306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任意多边形 10"/>
            <p:cNvSpPr/>
            <p:nvPr/>
          </p:nvSpPr>
          <p:spPr>
            <a:xfrm rot="6965211">
              <a:off x="4260915" y="1512920"/>
              <a:ext cx="2500470" cy="2594654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弦形 4"/>
            <p:cNvSpPr/>
            <p:nvPr/>
          </p:nvSpPr>
          <p:spPr>
            <a:xfrm rot="6965211">
              <a:off x="2843659" y="3124969"/>
              <a:ext cx="2699637" cy="3204165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87771" y="273746"/>
            <a:ext cx="538986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03616" y="0"/>
            <a:ext cx="7536769" cy="5143500"/>
          </a:xfrm>
          <a:prstGeom prst="rect">
            <a:avLst/>
          </a:prstGeom>
        </p:spPr>
      </p:pic>
      <p:sp>
        <p:nvSpPr>
          <p:cNvPr id="4" name="任意多边形 38"/>
          <p:cNvSpPr/>
          <p:nvPr/>
        </p:nvSpPr>
        <p:spPr>
          <a:xfrm>
            <a:off x="-1574964" y="389537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903636" y="3251584"/>
            <a:ext cx="1240364" cy="723959"/>
            <a:chOff x="648793" y="1560012"/>
            <a:chExt cx="7570069" cy="4418391"/>
          </a:xfrm>
        </p:grpSpPr>
        <p:grpSp>
          <p:nvGrpSpPr>
            <p:cNvPr id="6" name="组合 5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9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任意多边形 45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任意多边形 42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43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39483" y="436862"/>
            <a:ext cx="3511303" cy="35113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37733" y="1738665"/>
            <a:ext cx="2631490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时维九月，序属三秋。潦水尽而寒潭清，烟光凝而暮山紫。</a:t>
            </a: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俨骖騑于上路，访风景于崇阿。</a:t>
            </a: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7021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临帝子之长洲，得仙人之旧馆。</a:t>
            </a:r>
            <a:endParaRPr lang="en-US" altLang="zh-CN" sz="1200" dirty="0">
              <a:solidFill>
                <a:srgbClr val="77021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2782" y="3816803"/>
            <a:ext cx="1240364" cy="723959"/>
            <a:chOff x="648793" y="1560012"/>
            <a:chExt cx="7570069" cy="4418391"/>
          </a:xfrm>
        </p:grpSpPr>
        <p:grpSp>
          <p:nvGrpSpPr>
            <p:cNvPr id="6" name="组合 5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9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任意多边形 21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任意多边形 18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5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19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5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8222519" y="183047"/>
            <a:ext cx="764551" cy="9910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rgbClr val="44546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29201">
            <a:off x="7722859" y="578597"/>
            <a:ext cx="569564" cy="738324"/>
          </a:xfrm>
          <a:prstGeom prst="rect">
            <a:avLst/>
          </a:prstGeom>
        </p:spPr>
      </p:pic>
      <p:sp>
        <p:nvSpPr>
          <p:cNvPr id="14" name="任意多边形 31"/>
          <p:cNvSpPr/>
          <p:nvPr/>
        </p:nvSpPr>
        <p:spPr>
          <a:xfrm>
            <a:off x="-1470273" y="457200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7822" y="1264645"/>
            <a:ext cx="5019047" cy="32285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52" y="0"/>
            <a:ext cx="4370423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59128" y="178096"/>
            <a:ext cx="1901120" cy="2393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03235" y="2993066"/>
            <a:ext cx="2908489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时维九月，序属三秋。潦水尽而寒潭清，烟光凝而暮山紫。</a:t>
            </a:r>
            <a:endParaRPr lang="en-US" altLang="zh-CN" sz="12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俨骖騑于上路，访风景于崇阿。</a:t>
            </a:r>
            <a:endParaRPr lang="en-US" altLang="zh-CN" sz="12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临帝子之长洲，得仙人之旧馆。</a:t>
            </a:r>
            <a:endParaRPr lang="en-US" altLang="zh-CN" sz="120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12875" y="4240177"/>
            <a:ext cx="1240364" cy="723959"/>
            <a:chOff x="648793" y="1560012"/>
            <a:chExt cx="7570069" cy="4418391"/>
          </a:xfrm>
        </p:grpSpPr>
        <p:grpSp>
          <p:nvGrpSpPr>
            <p:cNvPr id="15" name="组合 14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8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21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任意多边形 18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7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任意多边形 19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7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任意多边形 31"/>
          <p:cNvSpPr/>
          <p:nvPr/>
        </p:nvSpPr>
        <p:spPr>
          <a:xfrm>
            <a:off x="4973389" y="-170124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85823" y="-187238"/>
            <a:ext cx="2457452" cy="46783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33602" y="1256097"/>
            <a:ext cx="3576531" cy="27431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33841" y="2151950"/>
            <a:ext cx="3185487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z="1200" spc="225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spc="225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物华天宝，龙光射牛斗之墟；人杰地灵，徐孺下陈蕃之榻。雄州雾列，俊采星驰。</a:t>
            </a:r>
            <a:endParaRPr lang="en-US" altLang="zh-CN" sz="1200" spc="225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4335" y="4242184"/>
            <a:ext cx="1240364" cy="723959"/>
            <a:chOff x="648793" y="1560012"/>
            <a:chExt cx="7570069" cy="4418391"/>
          </a:xfrm>
        </p:grpSpPr>
        <p:grpSp>
          <p:nvGrpSpPr>
            <p:cNvPr id="11" name="组合 10"/>
            <p:cNvGrpSpPr/>
            <p:nvPr/>
          </p:nvGrpSpPr>
          <p:grpSpPr>
            <a:xfrm>
              <a:off x="2831747" y="1560012"/>
              <a:ext cx="5366015" cy="4418391"/>
              <a:chOff x="2831747" y="1560012"/>
              <a:chExt cx="5366015" cy="4418391"/>
            </a:xfrm>
          </p:grpSpPr>
          <p:sp>
            <p:nvSpPr>
              <p:cNvPr id="14" name="弦形 4"/>
              <p:cNvSpPr/>
              <p:nvPr/>
            </p:nvSpPr>
            <p:spPr>
              <a:xfrm rot="6965211">
                <a:off x="6643772" y="3662803"/>
                <a:ext cx="1387147" cy="172083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  <a:gd name="connsiteX0-237" fmla="*/ 2641454 w 2641454"/>
                  <a:gd name="connsiteY0-238" fmla="*/ 2948953 h 3243390"/>
                  <a:gd name="connsiteX1-239" fmla="*/ 1213106 w 2641454"/>
                  <a:gd name="connsiteY1-240" fmla="*/ 3199092 h 3243390"/>
                  <a:gd name="connsiteX2-241" fmla="*/ 139592 w 2641454"/>
                  <a:gd name="connsiteY2-242" fmla="*/ 1959450 h 3243390"/>
                  <a:gd name="connsiteX3-243" fmla="*/ 952092 w 2641454"/>
                  <a:gd name="connsiteY3-244" fmla="*/ 868520 h 3243390"/>
                  <a:gd name="connsiteX4-245" fmla="*/ 1213912 w 2641454"/>
                  <a:gd name="connsiteY4-246" fmla="*/ 0 h 3243390"/>
                  <a:gd name="connsiteX5-247" fmla="*/ 2641454 w 2641454"/>
                  <a:gd name="connsiteY5-248" fmla="*/ 2948953 h 3243390"/>
                  <a:gd name="connsiteX0-249" fmla="*/ 2643841 w 2643841"/>
                  <a:gd name="connsiteY0-250" fmla="*/ 2948953 h 3255368"/>
                  <a:gd name="connsiteX1-251" fmla="*/ 1187893 w 2643841"/>
                  <a:gd name="connsiteY1-252" fmla="*/ 3212284 h 3255368"/>
                  <a:gd name="connsiteX2-253" fmla="*/ 141979 w 2643841"/>
                  <a:gd name="connsiteY2-254" fmla="*/ 1959450 h 3255368"/>
                  <a:gd name="connsiteX3-255" fmla="*/ 954479 w 2643841"/>
                  <a:gd name="connsiteY3-256" fmla="*/ 868520 h 3255368"/>
                  <a:gd name="connsiteX4-257" fmla="*/ 1216299 w 2643841"/>
                  <a:gd name="connsiteY4-258" fmla="*/ 0 h 3255368"/>
                  <a:gd name="connsiteX5-259" fmla="*/ 2643841 w 2643841"/>
                  <a:gd name="connsiteY5-260" fmla="*/ 2948953 h 3255368"/>
                  <a:gd name="connsiteX0-261" fmla="*/ 2657306 w 2657306"/>
                  <a:gd name="connsiteY0-262" fmla="*/ 2948953 h 3218166"/>
                  <a:gd name="connsiteX1-263" fmla="*/ 1201358 w 2657306"/>
                  <a:gd name="connsiteY1-264" fmla="*/ 3212284 h 3218166"/>
                  <a:gd name="connsiteX2-265" fmla="*/ 155444 w 2657306"/>
                  <a:gd name="connsiteY2-266" fmla="*/ 1959450 h 3218166"/>
                  <a:gd name="connsiteX3-267" fmla="*/ 967944 w 2657306"/>
                  <a:gd name="connsiteY3-268" fmla="*/ 868520 h 3218166"/>
                  <a:gd name="connsiteX4-269" fmla="*/ 1229764 w 2657306"/>
                  <a:gd name="connsiteY4-270" fmla="*/ 0 h 3218166"/>
                  <a:gd name="connsiteX5-271" fmla="*/ 2657306 w 2657306"/>
                  <a:gd name="connsiteY5-272" fmla="*/ 2948953 h 321816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57306" h="3218166">
                    <a:moveTo>
                      <a:pt x="2657306" y="2948953"/>
                    </a:moveTo>
                    <a:cubicBezTo>
                      <a:pt x="2246783" y="3020552"/>
                      <a:pt x="1647387" y="3258386"/>
                      <a:pt x="1201358" y="3212284"/>
                    </a:cubicBezTo>
                    <a:cubicBezTo>
                      <a:pt x="632292" y="3153465"/>
                      <a:pt x="-390364" y="3084406"/>
                      <a:pt x="155444" y="1959450"/>
                    </a:cubicBezTo>
                    <a:cubicBezTo>
                      <a:pt x="396523" y="1428710"/>
                      <a:pt x="747020" y="1102364"/>
                      <a:pt x="967944" y="868520"/>
                    </a:cubicBezTo>
                    <a:cubicBezTo>
                      <a:pt x="1125081" y="540875"/>
                      <a:pt x="987121" y="577901"/>
                      <a:pt x="1229764" y="0"/>
                    </a:cubicBezTo>
                    <a:lnTo>
                      <a:pt x="2657306" y="2948953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任意多边形 45"/>
              <p:cNvSpPr/>
              <p:nvPr/>
            </p:nvSpPr>
            <p:spPr>
              <a:xfrm rot="6965211">
                <a:off x="4260915" y="1512920"/>
                <a:ext cx="2500470" cy="2594654"/>
              </a:xfrm>
              <a:custGeom>
                <a:avLst/>
                <a:gdLst>
                  <a:gd name="connsiteX0" fmla="*/ 28580 w 2500470"/>
                  <a:gd name="connsiteY0" fmla="*/ 2487259 h 2594654"/>
                  <a:gd name="connsiteX1" fmla="*/ 355545 w 2500470"/>
                  <a:gd name="connsiteY1" fmla="*/ 1645002 h 2594654"/>
                  <a:gd name="connsiteX2" fmla="*/ 1919866 w 2500470"/>
                  <a:gd name="connsiteY2" fmla="*/ 0 h 2594654"/>
                  <a:gd name="connsiteX3" fmla="*/ 2500470 w 2500470"/>
                  <a:gd name="connsiteY3" fmla="*/ 1183921 h 2594654"/>
                  <a:gd name="connsiteX4" fmla="*/ 2397389 w 2500470"/>
                  <a:gd name="connsiteY4" fmla="*/ 1309248 h 2594654"/>
                  <a:gd name="connsiteX5" fmla="*/ 2075151 w 2500470"/>
                  <a:gd name="connsiteY5" fmla="*/ 1834351 h 2594654"/>
                  <a:gd name="connsiteX6" fmla="*/ 1945894 w 2500470"/>
                  <a:gd name="connsiteY6" fmla="*/ 2207563 h 2594654"/>
                  <a:gd name="connsiteX7" fmla="*/ 1941435 w 2500470"/>
                  <a:gd name="connsiteY7" fmla="*/ 2240950 h 2594654"/>
                  <a:gd name="connsiteX8" fmla="*/ 1835071 w 2500470"/>
                  <a:gd name="connsiteY8" fmla="*/ 2276247 h 2594654"/>
                  <a:gd name="connsiteX9" fmla="*/ 1193539 w 2500470"/>
                  <a:gd name="connsiteY9" fmla="*/ 2446889 h 2594654"/>
                  <a:gd name="connsiteX10" fmla="*/ 28580 w 2500470"/>
                  <a:gd name="connsiteY10" fmla="*/ 2487259 h 259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0470" h="2594654">
                    <a:moveTo>
                      <a:pt x="28580" y="2487259"/>
                    </a:moveTo>
                    <a:cubicBezTo>
                      <a:pt x="-49579" y="2361557"/>
                      <a:pt x="24066" y="2108849"/>
                      <a:pt x="355545" y="1645002"/>
                    </a:cubicBezTo>
                    <a:cubicBezTo>
                      <a:pt x="1139734" y="724964"/>
                      <a:pt x="1199350" y="1007664"/>
                      <a:pt x="1919866" y="0"/>
                    </a:cubicBezTo>
                    <a:lnTo>
                      <a:pt x="2500470" y="1183921"/>
                    </a:lnTo>
                    <a:lnTo>
                      <a:pt x="2397389" y="1309248"/>
                    </a:lnTo>
                    <a:cubicBezTo>
                      <a:pt x="2279110" y="1461329"/>
                      <a:pt x="2165556" y="1635323"/>
                      <a:pt x="2075151" y="1834351"/>
                    </a:cubicBezTo>
                    <a:cubicBezTo>
                      <a:pt x="2006925" y="1974970"/>
                      <a:pt x="1965373" y="2098666"/>
                      <a:pt x="1945894" y="2207563"/>
                    </a:cubicBezTo>
                    <a:lnTo>
                      <a:pt x="1941435" y="2240950"/>
                    </a:lnTo>
                    <a:lnTo>
                      <a:pt x="1835071" y="2276247"/>
                    </a:lnTo>
                    <a:cubicBezTo>
                      <a:pt x="1670696" y="2329221"/>
                      <a:pt x="1485535" y="2382423"/>
                      <a:pt x="1193539" y="2446889"/>
                    </a:cubicBezTo>
                    <a:cubicBezTo>
                      <a:pt x="710791" y="2553470"/>
                      <a:pt x="158846" y="2696761"/>
                      <a:pt x="28580" y="2487259"/>
                    </a:cubicBezTo>
                    <a:close/>
                  </a:path>
                </a:pathLst>
              </a:cu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弦形 4"/>
              <p:cNvSpPr/>
              <p:nvPr/>
            </p:nvSpPr>
            <p:spPr>
              <a:xfrm rot="6965211">
                <a:off x="3084009" y="3026504"/>
                <a:ext cx="2699637" cy="3204162"/>
              </a:xfrm>
              <a:custGeom>
                <a:avLst/>
                <a:gdLst>
                  <a:gd name="connsiteX0" fmla="*/ 2900262 w 4186990"/>
                  <a:gd name="connsiteY0" fmla="*/ 1681061 h 1748589"/>
                  <a:gd name="connsiteX1" fmla="*/ 1602783 w 4186990"/>
                  <a:gd name="connsiteY1" fmla="*/ 1724232 h 1748589"/>
                  <a:gd name="connsiteX2" fmla="*/ 331487 w 4186990"/>
                  <a:gd name="connsiteY2" fmla="*/ 402166 h 1748589"/>
                  <a:gd name="connsiteX3" fmla="*/ 2093494 w 4186990"/>
                  <a:gd name="connsiteY3" fmla="*/ -1 h 1748589"/>
                  <a:gd name="connsiteX4" fmla="*/ 2900262 w 4186990"/>
                  <a:gd name="connsiteY4" fmla="*/ 1681061 h 1748589"/>
                  <a:gd name="connsiteX0-1" fmla="*/ 2917440 w 2917440"/>
                  <a:gd name="connsiteY0-2" fmla="*/ 1681062 h 1909286"/>
                  <a:gd name="connsiteX1-3" fmla="*/ 1546723 w 2917440"/>
                  <a:gd name="connsiteY1-4" fmla="*/ 1902984 h 1909286"/>
                  <a:gd name="connsiteX2-5" fmla="*/ 348665 w 2917440"/>
                  <a:gd name="connsiteY2-6" fmla="*/ 402167 h 1909286"/>
                  <a:gd name="connsiteX3-7" fmla="*/ 2110672 w 2917440"/>
                  <a:gd name="connsiteY3-8" fmla="*/ 0 h 1909286"/>
                  <a:gd name="connsiteX4-9" fmla="*/ 2917440 w 2917440"/>
                  <a:gd name="connsiteY4-10" fmla="*/ 1681062 h 1909286"/>
                  <a:gd name="connsiteX0-11" fmla="*/ 2688210 w 2688210"/>
                  <a:gd name="connsiteY0-12" fmla="*/ 1681062 h 1947908"/>
                  <a:gd name="connsiteX1-13" fmla="*/ 1317493 w 2688210"/>
                  <a:gd name="connsiteY1-14" fmla="*/ 1902984 h 1947908"/>
                  <a:gd name="connsiteX2-15" fmla="*/ 224350 w 2688210"/>
                  <a:gd name="connsiteY2-16" fmla="*/ 725895 h 1947908"/>
                  <a:gd name="connsiteX3-17" fmla="*/ 1881442 w 2688210"/>
                  <a:gd name="connsiteY3-18" fmla="*/ 0 h 1947908"/>
                  <a:gd name="connsiteX4-19" fmla="*/ 2688210 w 2688210"/>
                  <a:gd name="connsiteY4-20" fmla="*/ 1681062 h 1947908"/>
                  <a:gd name="connsiteX0-21" fmla="*/ 2601313 w 2601313"/>
                  <a:gd name="connsiteY0-22" fmla="*/ 1681062 h 1947908"/>
                  <a:gd name="connsiteX1-23" fmla="*/ 1230596 w 2601313"/>
                  <a:gd name="connsiteY1-24" fmla="*/ 1902984 h 1947908"/>
                  <a:gd name="connsiteX2-25" fmla="*/ 137453 w 2601313"/>
                  <a:gd name="connsiteY2-26" fmla="*/ 725895 h 1947908"/>
                  <a:gd name="connsiteX3-27" fmla="*/ 1794545 w 2601313"/>
                  <a:gd name="connsiteY3-28" fmla="*/ 0 h 1947908"/>
                  <a:gd name="connsiteX4-29" fmla="*/ 2601313 w 2601313"/>
                  <a:gd name="connsiteY4-30" fmla="*/ 1681062 h 1947908"/>
                  <a:gd name="connsiteX0-31" fmla="*/ 2606235 w 2606235"/>
                  <a:gd name="connsiteY0-32" fmla="*/ 1681062 h 1973367"/>
                  <a:gd name="connsiteX1-33" fmla="*/ 1177887 w 2606235"/>
                  <a:gd name="connsiteY1-34" fmla="*/ 1931201 h 1973367"/>
                  <a:gd name="connsiteX2-35" fmla="*/ 142375 w 2606235"/>
                  <a:gd name="connsiteY2-36" fmla="*/ 725895 h 1973367"/>
                  <a:gd name="connsiteX3-37" fmla="*/ 1799467 w 2606235"/>
                  <a:gd name="connsiteY3-38" fmla="*/ 0 h 1973367"/>
                  <a:gd name="connsiteX4-39" fmla="*/ 2606235 w 2606235"/>
                  <a:gd name="connsiteY4-40" fmla="*/ 1681062 h 1973367"/>
                  <a:gd name="connsiteX0-41" fmla="*/ 2621805 w 2621805"/>
                  <a:gd name="connsiteY0-42" fmla="*/ 1681062 h 1939707"/>
                  <a:gd name="connsiteX1-43" fmla="*/ 1193457 w 2621805"/>
                  <a:gd name="connsiteY1-44" fmla="*/ 1931201 h 1939707"/>
                  <a:gd name="connsiteX2-45" fmla="*/ 157945 w 2621805"/>
                  <a:gd name="connsiteY2-46" fmla="*/ 725895 h 1939707"/>
                  <a:gd name="connsiteX3-47" fmla="*/ 1815037 w 2621805"/>
                  <a:gd name="connsiteY3-48" fmla="*/ 0 h 1939707"/>
                  <a:gd name="connsiteX4-49" fmla="*/ 2621805 w 2621805"/>
                  <a:gd name="connsiteY4-50" fmla="*/ 1681062 h 1939707"/>
                  <a:gd name="connsiteX0-51" fmla="*/ 2622069 w 2622069"/>
                  <a:gd name="connsiteY0-52" fmla="*/ 1681062 h 1938274"/>
                  <a:gd name="connsiteX1-53" fmla="*/ 1193721 w 2622069"/>
                  <a:gd name="connsiteY1-54" fmla="*/ 1931201 h 1938274"/>
                  <a:gd name="connsiteX2-55" fmla="*/ 158209 w 2622069"/>
                  <a:gd name="connsiteY2-56" fmla="*/ 725895 h 1938274"/>
                  <a:gd name="connsiteX3-57" fmla="*/ 1815301 w 2622069"/>
                  <a:gd name="connsiteY3-58" fmla="*/ 0 h 1938274"/>
                  <a:gd name="connsiteX4-59" fmla="*/ 2622069 w 2622069"/>
                  <a:gd name="connsiteY4-60" fmla="*/ 1681062 h 1938274"/>
                  <a:gd name="connsiteX0-61" fmla="*/ 2622069 w 2622069"/>
                  <a:gd name="connsiteY0-62" fmla="*/ 2170930 h 2428142"/>
                  <a:gd name="connsiteX1-63" fmla="*/ 1193721 w 2622069"/>
                  <a:gd name="connsiteY1-64" fmla="*/ 2421069 h 2428142"/>
                  <a:gd name="connsiteX2-65" fmla="*/ 158209 w 2622069"/>
                  <a:gd name="connsiteY2-66" fmla="*/ 1215763 h 2428142"/>
                  <a:gd name="connsiteX3-67" fmla="*/ 1575456 w 2622069"/>
                  <a:gd name="connsiteY3-68" fmla="*/ 0 h 2428142"/>
                  <a:gd name="connsiteX4-69" fmla="*/ 2622069 w 2622069"/>
                  <a:gd name="connsiteY4-70" fmla="*/ 2170930 h 2428142"/>
                  <a:gd name="connsiteX0-71" fmla="*/ 2612766 w 2612766"/>
                  <a:gd name="connsiteY0-72" fmla="*/ 2170930 h 2464127"/>
                  <a:gd name="connsiteX1-73" fmla="*/ 1184418 w 2612766"/>
                  <a:gd name="connsiteY1-74" fmla="*/ 2421069 h 2464127"/>
                  <a:gd name="connsiteX2-75" fmla="*/ 141852 w 2612766"/>
                  <a:gd name="connsiteY2-76" fmla="*/ 1201355 h 2464127"/>
                  <a:gd name="connsiteX3-77" fmla="*/ 1566153 w 2612766"/>
                  <a:gd name="connsiteY3-78" fmla="*/ 0 h 2464127"/>
                  <a:gd name="connsiteX4-79" fmla="*/ 2612766 w 2612766"/>
                  <a:gd name="connsiteY4-80" fmla="*/ 2170930 h 2464127"/>
                  <a:gd name="connsiteX0-81" fmla="*/ 2612766 w 2612766"/>
                  <a:gd name="connsiteY0-82" fmla="*/ 2170930 h 2464127"/>
                  <a:gd name="connsiteX1-83" fmla="*/ 1184418 w 2612766"/>
                  <a:gd name="connsiteY1-84" fmla="*/ 2421069 h 2464127"/>
                  <a:gd name="connsiteX2-85" fmla="*/ 141852 w 2612766"/>
                  <a:gd name="connsiteY2-86" fmla="*/ 1201355 h 2464127"/>
                  <a:gd name="connsiteX3-87" fmla="*/ 1566153 w 2612766"/>
                  <a:gd name="connsiteY3-88" fmla="*/ 0 h 2464127"/>
                  <a:gd name="connsiteX4-89" fmla="*/ 2612766 w 2612766"/>
                  <a:gd name="connsiteY4-90" fmla="*/ 2170930 h 2464127"/>
                  <a:gd name="connsiteX0-91" fmla="*/ 2612766 w 2612766"/>
                  <a:gd name="connsiteY0-92" fmla="*/ 2228561 h 2521758"/>
                  <a:gd name="connsiteX1-93" fmla="*/ 1184418 w 2612766"/>
                  <a:gd name="connsiteY1-94" fmla="*/ 2478700 h 2521758"/>
                  <a:gd name="connsiteX2-95" fmla="*/ 141852 w 2612766"/>
                  <a:gd name="connsiteY2-96" fmla="*/ 1258986 h 2521758"/>
                  <a:gd name="connsiteX3-97" fmla="*/ 1537937 w 2612766"/>
                  <a:gd name="connsiteY3-98" fmla="*/ 0 h 2521758"/>
                  <a:gd name="connsiteX4-99" fmla="*/ 2612766 w 2612766"/>
                  <a:gd name="connsiteY4-100" fmla="*/ 2228561 h 2521758"/>
                  <a:gd name="connsiteX0-101" fmla="*/ 2612766 w 2612766"/>
                  <a:gd name="connsiteY0-102" fmla="*/ 2228561 h 2521758"/>
                  <a:gd name="connsiteX1-103" fmla="*/ 1184418 w 2612766"/>
                  <a:gd name="connsiteY1-104" fmla="*/ 2478700 h 2521758"/>
                  <a:gd name="connsiteX2-105" fmla="*/ 141852 w 2612766"/>
                  <a:gd name="connsiteY2-106" fmla="*/ 1258986 h 2521758"/>
                  <a:gd name="connsiteX3-107" fmla="*/ 1537937 w 2612766"/>
                  <a:gd name="connsiteY3-108" fmla="*/ 0 h 2521758"/>
                  <a:gd name="connsiteX4-109" fmla="*/ 2612766 w 2612766"/>
                  <a:gd name="connsiteY4-110" fmla="*/ 2228561 h 2521758"/>
                  <a:gd name="connsiteX0-111" fmla="*/ 2615300 w 2615300"/>
                  <a:gd name="connsiteY0-112" fmla="*/ 2228561 h 2478743"/>
                  <a:gd name="connsiteX1-113" fmla="*/ 1186952 w 2615300"/>
                  <a:gd name="connsiteY1-114" fmla="*/ 2478700 h 2478743"/>
                  <a:gd name="connsiteX2-115" fmla="*/ 144386 w 2615300"/>
                  <a:gd name="connsiteY2-116" fmla="*/ 1258986 h 2478743"/>
                  <a:gd name="connsiteX3-117" fmla="*/ 1540471 w 2615300"/>
                  <a:gd name="connsiteY3-118" fmla="*/ 0 h 2478743"/>
                  <a:gd name="connsiteX4-119" fmla="*/ 2615300 w 2615300"/>
                  <a:gd name="connsiteY4-120" fmla="*/ 2228561 h 2478743"/>
                  <a:gd name="connsiteX0-121" fmla="*/ 2615300 w 2615300"/>
                  <a:gd name="connsiteY0-122" fmla="*/ 2372638 h 2622820"/>
                  <a:gd name="connsiteX1-123" fmla="*/ 1186952 w 2615300"/>
                  <a:gd name="connsiteY1-124" fmla="*/ 2622777 h 2622820"/>
                  <a:gd name="connsiteX2-125" fmla="*/ 144386 w 2615300"/>
                  <a:gd name="connsiteY2-126" fmla="*/ 1403063 h 2622820"/>
                  <a:gd name="connsiteX3-127" fmla="*/ 1469928 w 2615300"/>
                  <a:gd name="connsiteY3-128" fmla="*/ 0 h 2622820"/>
                  <a:gd name="connsiteX4-129" fmla="*/ 2615300 w 2615300"/>
                  <a:gd name="connsiteY4-130" fmla="*/ 2372638 h 2622820"/>
                  <a:gd name="connsiteX0-131" fmla="*/ 2615300 w 2615300"/>
                  <a:gd name="connsiteY0-132" fmla="*/ 2500640 h 2750822"/>
                  <a:gd name="connsiteX1-133" fmla="*/ 1186952 w 2615300"/>
                  <a:gd name="connsiteY1-134" fmla="*/ 2750779 h 2750822"/>
                  <a:gd name="connsiteX2-135" fmla="*/ 144386 w 2615300"/>
                  <a:gd name="connsiteY2-136" fmla="*/ 1531065 h 2750822"/>
                  <a:gd name="connsiteX3-137" fmla="*/ 990324 w 2615300"/>
                  <a:gd name="connsiteY3-138" fmla="*/ 442268 h 2750822"/>
                  <a:gd name="connsiteX4-139" fmla="*/ 1469928 w 2615300"/>
                  <a:gd name="connsiteY4-140" fmla="*/ 128002 h 2750822"/>
                  <a:gd name="connsiteX5" fmla="*/ 2615300 w 2615300"/>
                  <a:gd name="connsiteY5" fmla="*/ 2500640 h 2750822"/>
                  <a:gd name="connsiteX0-141" fmla="*/ 2615300 w 2615300"/>
                  <a:gd name="connsiteY0-142" fmla="*/ 3019141 h 3269323"/>
                  <a:gd name="connsiteX1-143" fmla="*/ 1186952 w 2615300"/>
                  <a:gd name="connsiteY1-144" fmla="*/ 3269280 h 3269323"/>
                  <a:gd name="connsiteX2-145" fmla="*/ 144386 w 2615300"/>
                  <a:gd name="connsiteY2-146" fmla="*/ 2049566 h 3269323"/>
                  <a:gd name="connsiteX3-147" fmla="*/ 990324 w 2615300"/>
                  <a:gd name="connsiteY3-148" fmla="*/ 960769 h 3269323"/>
                  <a:gd name="connsiteX4-149" fmla="*/ 1187758 w 2615300"/>
                  <a:gd name="connsiteY4-150" fmla="*/ 70188 h 3269323"/>
                  <a:gd name="connsiteX5-151" fmla="*/ 2615300 w 2615300"/>
                  <a:gd name="connsiteY5-152" fmla="*/ 3019141 h 3269323"/>
                  <a:gd name="connsiteX0-153" fmla="*/ 2615300 w 2615300"/>
                  <a:gd name="connsiteY0-154" fmla="*/ 2948953 h 3199135"/>
                  <a:gd name="connsiteX1-155" fmla="*/ 1186952 w 2615300"/>
                  <a:gd name="connsiteY1-156" fmla="*/ 3199092 h 3199135"/>
                  <a:gd name="connsiteX2-157" fmla="*/ 144386 w 2615300"/>
                  <a:gd name="connsiteY2-158" fmla="*/ 1979378 h 3199135"/>
                  <a:gd name="connsiteX3-159" fmla="*/ 990324 w 2615300"/>
                  <a:gd name="connsiteY3-160" fmla="*/ 890581 h 3199135"/>
                  <a:gd name="connsiteX4-161" fmla="*/ 1187758 w 2615300"/>
                  <a:gd name="connsiteY4-162" fmla="*/ 0 h 3199135"/>
                  <a:gd name="connsiteX5-163" fmla="*/ 2615300 w 2615300"/>
                  <a:gd name="connsiteY5-164" fmla="*/ 2948953 h 3199135"/>
                  <a:gd name="connsiteX0-165" fmla="*/ 2615300 w 2615300"/>
                  <a:gd name="connsiteY0-166" fmla="*/ 2948953 h 3199135"/>
                  <a:gd name="connsiteX1-167" fmla="*/ 1186952 w 2615300"/>
                  <a:gd name="connsiteY1-168" fmla="*/ 3199092 h 3199135"/>
                  <a:gd name="connsiteX2-169" fmla="*/ 144386 w 2615300"/>
                  <a:gd name="connsiteY2-170" fmla="*/ 1979378 h 3199135"/>
                  <a:gd name="connsiteX3-171" fmla="*/ 990324 w 2615300"/>
                  <a:gd name="connsiteY3-172" fmla="*/ 890581 h 3199135"/>
                  <a:gd name="connsiteX4-173" fmla="*/ 1187758 w 2615300"/>
                  <a:gd name="connsiteY4-174" fmla="*/ 0 h 3199135"/>
                  <a:gd name="connsiteX5-175" fmla="*/ 2615300 w 2615300"/>
                  <a:gd name="connsiteY5-176" fmla="*/ 2948953 h 3199135"/>
                  <a:gd name="connsiteX0-177" fmla="*/ 2615300 w 2615300"/>
                  <a:gd name="connsiteY0-178" fmla="*/ 2948953 h 3199135"/>
                  <a:gd name="connsiteX1-179" fmla="*/ 1186952 w 2615300"/>
                  <a:gd name="connsiteY1-180" fmla="*/ 3199092 h 3199135"/>
                  <a:gd name="connsiteX2-181" fmla="*/ 144386 w 2615300"/>
                  <a:gd name="connsiteY2-182" fmla="*/ 1979378 h 3199135"/>
                  <a:gd name="connsiteX3-183" fmla="*/ 990324 w 2615300"/>
                  <a:gd name="connsiteY3-184" fmla="*/ 890581 h 3199135"/>
                  <a:gd name="connsiteX4-185" fmla="*/ 1187758 w 2615300"/>
                  <a:gd name="connsiteY4-186" fmla="*/ 0 h 3199135"/>
                  <a:gd name="connsiteX5-187" fmla="*/ 2615300 w 2615300"/>
                  <a:gd name="connsiteY5-188" fmla="*/ 2948953 h 3199135"/>
                  <a:gd name="connsiteX0-189" fmla="*/ 2615300 w 2615300"/>
                  <a:gd name="connsiteY0-190" fmla="*/ 2948953 h 3199135"/>
                  <a:gd name="connsiteX1-191" fmla="*/ 1186952 w 2615300"/>
                  <a:gd name="connsiteY1-192" fmla="*/ 3199092 h 3199135"/>
                  <a:gd name="connsiteX2-193" fmla="*/ 144386 w 2615300"/>
                  <a:gd name="connsiteY2-194" fmla="*/ 1979378 h 3199135"/>
                  <a:gd name="connsiteX3-195" fmla="*/ 925938 w 2615300"/>
                  <a:gd name="connsiteY3-196" fmla="*/ 868520 h 3199135"/>
                  <a:gd name="connsiteX4-197" fmla="*/ 1187758 w 2615300"/>
                  <a:gd name="connsiteY4-198" fmla="*/ 0 h 3199135"/>
                  <a:gd name="connsiteX5-199" fmla="*/ 2615300 w 2615300"/>
                  <a:gd name="connsiteY5-200" fmla="*/ 2948953 h 3199135"/>
                  <a:gd name="connsiteX0-201" fmla="*/ 2692798 w 2692798"/>
                  <a:gd name="connsiteY0-202" fmla="*/ 2948953 h 3241750"/>
                  <a:gd name="connsiteX1-203" fmla="*/ 1264450 w 2692798"/>
                  <a:gd name="connsiteY1-204" fmla="*/ 3199092 h 3241750"/>
                  <a:gd name="connsiteX2-205" fmla="*/ 135735 w 2692798"/>
                  <a:gd name="connsiteY2-206" fmla="*/ 1985833 h 3241750"/>
                  <a:gd name="connsiteX3-207" fmla="*/ 1003436 w 2692798"/>
                  <a:gd name="connsiteY3-208" fmla="*/ 868520 h 3241750"/>
                  <a:gd name="connsiteX4-209" fmla="*/ 1265256 w 2692798"/>
                  <a:gd name="connsiteY4-210" fmla="*/ 0 h 3241750"/>
                  <a:gd name="connsiteX5-211" fmla="*/ 2692798 w 2692798"/>
                  <a:gd name="connsiteY5-212" fmla="*/ 2948953 h 3241750"/>
                  <a:gd name="connsiteX0-213" fmla="*/ 2692798 w 2692798"/>
                  <a:gd name="connsiteY0-214" fmla="*/ 2948953 h 3241750"/>
                  <a:gd name="connsiteX1-215" fmla="*/ 1264450 w 2692798"/>
                  <a:gd name="connsiteY1-216" fmla="*/ 3199092 h 3241750"/>
                  <a:gd name="connsiteX2-217" fmla="*/ 135735 w 2692798"/>
                  <a:gd name="connsiteY2-218" fmla="*/ 1985833 h 3241750"/>
                  <a:gd name="connsiteX3-219" fmla="*/ 1003436 w 2692798"/>
                  <a:gd name="connsiteY3-220" fmla="*/ 868520 h 3241750"/>
                  <a:gd name="connsiteX4-221" fmla="*/ 1265256 w 2692798"/>
                  <a:gd name="connsiteY4-222" fmla="*/ 0 h 3241750"/>
                  <a:gd name="connsiteX5-223" fmla="*/ 2692798 w 2692798"/>
                  <a:gd name="connsiteY5-224" fmla="*/ 2948953 h 3241750"/>
                  <a:gd name="connsiteX0-225" fmla="*/ 2699637 w 2699637"/>
                  <a:gd name="connsiteY0-226" fmla="*/ 2948953 h 3204162"/>
                  <a:gd name="connsiteX1-227" fmla="*/ 1271289 w 2699637"/>
                  <a:gd name="connsiteY1-228" fmla="*/ 3199092 h 3204162"/>
                  <a:gd name="connsiteX2-229" fmla="*/ 142574 w 2699637"/>
                  <a:gd name="connsiteY2-230" fmla="*/ 1985833 h 3204162"/>
                  <a:gd name="connsiteX3-231" fmla="*/ 1010275 w 2699637"/>
                  <a:gd name="connsiteY3-232" fmla="*/ 868520 h 3204162"/>
                  <a:gd name="connsiteX4-233" fmla="*/ 1272095 w 2699637"/>
                  <a:gd name="connsiteY4-234" fmla="*/ 0 h 3204162"/>
                  <a:gd name="connsiteX5-235" fmla="*/ 2699637 w 2699637"/>
                  <a:gd name="connsiteY5-236" fmla="*/ 2948953 h 32041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51" y="connsiteY5-152"/>
                  </a:cxn>
                </a:cxnLst>
                <a:rect l="l" t="t" r="r" b="b"/>
                <a:pathLst>
                  <a:path w="2699637" h="3204162">
                    <a:moveTo>
                      <a:pt x="2699637" y="2948953"/>
                    </a:moveTo>
                    <a:cubicBezTo>
                      <a:pt x="2289114" y="3020552"/>
                      <a:pt x="1724840" y="3240146"/>
                      <a:pt x="1271289" y="3199092"/>
                    </a:cubicBezTo>
                    <a:cubicBezTo>
                      <a:pt x="758066" y="3152637"/>
                      <a:pt x="-403234" y="3110789"/>
                      <a:pt x="142574" y="1985833"/>
                    </a:cubicBezTo>
                    <a:cubicBezTo>
                      <a:pt x="383653" y="1455093"/>
                      <a:pt x="789351" y="1102364"/>
                      <a:pt x="1010275" y="868520"/>
                    </a:cubicBezTo>
                    <a:cubicBezTo>
                      <a:pt x="1167412" y="540875"/>
                      <a:pt x="1029452" y="577901"/>
                      <a:pt x="1272095" y="0"/>
                    </a:cubicBezTo>
                    <a:lnTo>
                      <a:pt x="2699637" y="2948953"/>
                    </a:lnTo>
                    <a:close/>
                  </a:path>
                </a:pathLst>
              </a:cu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任意多边形 42"/>
            <p:cNvSpPr/>
            <p:nvPr/>
          </p:nvSpPr>
          <p:spPr>
            <a:xfrm flipV="1">
              <a:off x="648793" y="4628585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43"/>
            <p:cNvSpPr/>
            <p:nvPr/>
          </p:nvSpPr>
          <p:spPr>
            <a:xfrm flipV="1">
              <a:off x="4713662" y="2624893"/>
              <a:ext cx="3505200" cy="370707"/>
            </a:xfrm>
            <a:custGeom>
              <a:avLst/>
              <a:gdLst>
                <a:gd name="connsiteX0" fmla="*/ 837564 w 3505200"/>
                <a:gd name="connsiteY0" fmla="*/ 594360 h 594360"/>
                <a:gd name="connsiteX1" fmla="*/ 2239944 w 3505200"/>
                <a:gd name="connsiteY1" fmla="*/ 594360 h 594360"/>
                <a:gd name="connsiteX2" fmla="*/ 2350338 w 3505200"/>
                <a:gd name="connsiteY2" fmla="*/ 594360 h 594360"/>
                <a:gd name="connsiteX3" fmla="*/ 3505200 w 3505200"/>
                <a:gd name="connsiteY3" fmla="*/ 594360 h 594360"/>
                <a:gd name="connsiteX4" fmla="*/ 3505200 w 3505200"/>
                <a:gd name="connsiteY4" fmla="*/ 553416 h 594360"/>
                <a:gd name="connsiteX5" fmla="*/ 2239944 w 3505200"/>
                <a:gd name="connsiteY5" fmla="*/ 553416 h 594360"/>
                <a:gd name="connsiteX6" fmla="*/ 2239944 w 3505200"/>
                <a:gd name="connsiteY6" fmla="*/ 553416 h 594360"/>
                <a:gd name="connsiteX7" fmla="*/ 971893 w 3505200"/>
                <a:gd name="connsiteY7" fmla="*/ 553416 h 594360"/>
                <a:gd name="connsiteX8" fmla="*/ 831701 w 3505200"/>
                <a:gd name="connsiteY8" fmla="*/ 481340 h 594360"/>
                <a:gd name="connsiteX9" fmla="*/ 819744 w 3505200"/>
                <a:gd name="connsiteY9" fmla="*/ 435404 h 594360"/>
                <a:gd name="connsiteX10" fmla="*/ 831701 w 3505200"/>
                <a:gd name="connsiteY10" fmla="*/ 389468 h 594360"/>
                <a:gd name="connsiteX11" fmla="*/ 971893 w 3505200"/>
                <a:gd name="connsiteY11" fmla="*/ 317391 h 594360"/>
                <a:gd name="connsiteX12" fmla="*/ 1193974 w 3505200"/>
                <a:gd name="connsiteY12" fmla="*/ 317391 h 594360"/>
                <a:gd name="connsiteX13" fmla="*/ 1193974 w 3505200"/>
                <a:gd name="connsiteY13" fmla="*/ 317913 h 594360"/>
                <a:gd name="connsiteX14" fmla="*/ 2706748 w 3505200"/>
                <a:gd name="connsiteY14" fmla="*/ 317913 h 594360"/>
                <a:gd name="connsiteX15" fmla="*/ 2911684 w 3505200"/>
                <a:gd name="connsiteY15" fmla="*/ 158957 h 594360"/>
                <a:gd name="connsiteX16" fmla="*/ 2706748 w 3505200"/>
                <a:gd name="connsiteY16" fmla="*/ 0 h 594360"/>
                <a:gd name="connsiteX17" fmla="*/ 1265256 w 3505200"/>
                <a:gd name="connsiteY17" fmla="*/ 0 h 594360"/>
                <a:gd name="connsiteX18" fmla="*/ 1193974 w 3505200"/>
                <a:gd name="connsiteY18" fmla="*/ 0 h 594360"/>
                <a:gd name="connsiteX19" fmla="*/ 0 w 3505200"/>
                <a:gd name="connsiteY19" fmla="*/ 0 h 594360"/>
                <a:gd name="connsiteX20" fmla="*/ 0 w 3505200"/>
                <a:gd name="connsiteY20" fmla="*/ 40944 h 594360"/>
                <a:gd name="connsiteX21" fmla="*/ 1265256 w 3505200"/>
                <a:gd name="connsiteY21" fmla="*/ 40944 h 594360"/>
                <a:gd name="connsiteX22" fmla="*/ 1265256 w 3505200"/>
                <a:gd name="connsiteY22" fmla="*/ 40944 h 594360"/>
                <a:gd name="connsiteX23" fmla="*/ 2572420 w 3505200"/>
                <a:gd name="connsiteY23" fmla="*/ 40944 h 594360"/>
                <a:gd name="connsiteX24" fmla="*/ 2712612 w 3505200"/>
                <a:gd name="connsiteY24" fmla="*/ 113021 h 594360"/>
                <a:gd name="connsiteX25" fmla="*/ 2724569 w 3505200"/>
                <a:gd name="connsiteY25" fmla="*/ 158957 h 594360"/>
                <a:gd name="connsiteX26" fmla="*/ 2712612 w 3505200"/>
                <a:gd name="connsiteY26" fmla="*/ 204893 h 594360"/>
                <a:gd name="connsiteX27" fmla="*/ 2572420 w 3505200"/>
                <a:gd name="connsiteY27" fmla="*/ 276970 h 594360"/>
                <a:gd name="connsiteX28" fmla="*/ 2350338 w 3505200"/>
                <a:gd name="connsiteY28" fmla="*/ 276970 h 594360"/>
                <a:gd name="connsiteX29" fmla="*/ 2350338 w 3505200"/>
                <a:gd name="connsiteY29" fmla="*/ 276447 h 594360"/>
                <a:gd name="connsiteX30" fmla="*/ 837564 w 3505200"/>
                <a:gd name="connsiteY30" fmla="*/ 276447 h 594360"/>
                <a:gd name="connsiteX31" fmla="*/ 632628 w 3505200"/>
                <a:gd name="connsiteY31" fmla="*/ 435404 h 594360"/>
                <a:gd name="connsiteX32" fmla="*/ 837564 w 3505200"/>
                <a:gd name="connsiteY32" fmla="*/ 59436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05200" h="594360">
                  <a:moveTo>
                    <a:pt x="837564" y="594360"/>
                  </a:moveTo>
                  <a:lnTo>
                    <a:pt x="2239944" y="594360"/>
                  </a:lnTo>
                  <a:lnTo>
                    <a:pt x="2350338" y="594360"/>
                  </a:lnTo>
                  <a:lnTo>
                    <a:pt x="3505200" y="594360"/>
                  </a:lnTo>
                  <a:lnTo>
                    <a:pt x="3505200" y="553416"/>
                  </a:lnTo>
                  <a:lnTo>
                    <a:pt x="2239944" y="553416"/>
                  </a:lnTo>
                  <a:lnTo>
                    <a:pt x="2239944" y="553416"/>
                  </a:lnTo>
                  <a:lnTo>
                    <a:pt x="971893" y="553416"/>
                  </a:lnTo>
                  <a:cubicBezTo>
                    <a:pt x="908871" y="553416"/>
                    <a:pt x="854798" y="523696"/>
                    <a:pt x="831701" y="481340"/>
                  </a:cubicBezTo>
                  <a:lnTo>
                    <a:pt x="819744" y="435404"/>
                  </a:lnTo>
                  <a:lnTo>
                    <a:pt x="831701" y="389468"/>
                  </a:lnTo>
                  <a:cubicBezTo>
                    <a:pt x="854798" y="347111"/>
                    <a:pt x="908871" y="317391"/>
                    <a:pt x="971893" y="317391"/>
                  </a:cubicBezTo>
                  <a:lnTo>
                    <a:pt x="1193974" y="317391"/>
                  </a:lnTo>
                  <a:lnTo>
                    <a:pt x="1193974" y="317913"/>
                  </a:lnTo>
                  <a:lnTo>
                    <a:pt x="2706748" y="317913"/>
                  </a:lnTo>
                  <a:cubicBezTo>
                    <a:pt x="2819931" y="317913"/>
                    <a:pt x="2911684" y="246746"/>
                    <a:pt x="2911684" y="158957"/>
                  </a:cubicBezTo>
                  <a:cubicBezTo>
                    <a:pt x="2911684" y="71167"/>
                    <a:pt x="2819931" y="0"/>
                    <a:pt x="2706748" y="0"/>
                  </a:cubicBezTo>
                  <a:lnTo>
                    <a:pt x="1265256" y="0"/>
                  </a:lnTo>
                  <a:lnTo>
                    <a:pt x="1193974" y="0"/>
                  </a:lnTo>
                  <a:lnTo>
                    <a:pt x="0" y="0"/>
                  </a:lnTo>
                  <a:lnTo>
                    <a:pt x="0" y="40944"/>
                  </a:lnTo>
                  <a:lnTo>
                    <a:pt x="1265256" y="40944"/>
                  </a:lnTo>
                  <a:lnTo>
                    <a:pt x="1265256" y="40944"/>
                  </a:lnTo>
                  <a:lnTo>
                    <a:pt x="2572420" y="40944"/>
                  </a:lnTo>
                  <a:cubicBezTo>
                    <a:pt x="2635442" y="40944"/>
                    <a:pt x="2689515" y="70664"/>
                    <a:pt x="2712612" y="113021"/>
                  </a:cubicBezTo>
                  <a:lnTo>
                    <a:pt x="2724569" y="158957"/>
                  </a:lnTo>
                  <a:lnTo>
                    <a:pt x="2712612" y="204893"/>
                  </a:lnTo>
                  <a:cubicBezTo>
                    <a:pt x="2689515" y="247249"/>
                    <a:pt x="2635442" y="276970"/>
                    <a:pt x="2572420" y="276970"/>
                  </a:cubicBezTo>
                  <a:lnTo>
                    <a:pt x="2350338" y="276970"/>
                  </a:lnTo>
                  <a:lnTo>
                    <a:pt x="2350338" y="276447"/>
                  </a:lnTo>
                  <a:lnTo>
                    <a:pt x="837564" y="276447"/>
                  </a:lnTo>
                  <a:cubicBezTo>
                    <a:pt x="724381" y="276447"/>
                    <a:pt x="632628" y="347614"/>
                    <a:pt x="632628" y="435404"/>
                  </a:cubicBezTo>
                  <a:cubicBezTo>
                    <a:pt x="632628" y="523193"/>
                    <a:pt x="724381" y="594360"/>
                    <a:pt x="837564" y="594360"/>
                  </a:cubicBezTo>
                  <a:close/>
                </a:path>
              </a:pathLst>
            </a:custGeom>
            <a:blipFill>
              <a:blip r:embed="rId6" cstate="screen">
                <a:duotone>
                  <a:srgbClr val="E7E6E6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2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048116" y="304603"/>
            <a:ext cx="3185487" cy="154995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豫章故郡，洪都新府。星分翼轸，地接衡庐。襟三江而带五湖，控蛮荆而引瓯越。</a:t>
            </a:r>
            <a:endParaRPr lang="en-US" altLang="zh-CN" sz="1200" spc="225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spc="225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225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物华天宝，龙光射牛斗之墟；人杰地灵，徐孺下陈蕃之榻。雄州雾列，俊采星驰。</a:t>
            </a:r>
            <a:endParaRPr lang="en-US" altLang="zh-CN" sz="1200" spc="225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71884" y="1455938"/>
            <a:ext cx="1471641" cy="1471641"/>
          </a:xfrm>
          <a:prstGeom prst="ellipse">
            <a:avLst/>
          </a:prstGeom>
          <a:blipFill>
            <a:blip r:embed="rId1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6710" y="1614590"/>
            <a:ext cx="811853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dirty="0">
                <a:solidFill>
                  <a:prstClr val="white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贰</a:t>
            </a:r>
            <a:endParaRPr lang="zh-CN" altLang="en-US" sz="6600" dirty="0">
              <a:solidFill>
                <a:prstClr val="white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1883" y="2062813"/>
            <a:ext cx="567508" cy="408614"/>
            <a:chOff x="2591395" y="1560012"/>
            <a:chExt cx="6273282" cy="4516858"/>
          </a:xfrm>
          <a:solidFill>
            <a:sysClr val="window" lastClr="FFFFFF"/>
          </a:solidFill>
        </p:grpSpPr>
        <p:sp>
          <p:nvSpPr>
            <p:cNvPr id="5" name="弦形 4"/>
            <p:cNvSpPr/>
            <p:nvPr/>
          </p:nvSpPr>
          <p:spPr>
            <a:xfrm rot="6965211">
              <a:off x="7310687" y="3643171"/>
              <a:ext cx="1387147" cy="1720833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  <a:gd name="connsiteX0-237" fmla="*/ 2641454 w 2641454"/>
                <a:gd name="connsiteY0-238" fmla="*/ 2948953 h 3243390"/>
                <a:gd name="connsiteX1-239" fmla="*/ 1213106 w 2641454"/>
                <a:gd name="connsiteY1-240" fmla="*/ 3199092 h 3243390"/>
                <a:gd name="connsiteX2-241" fmla="*/ 139592 w 2641454"/>
                <a:gd name="connsiteY2-242" fmla="*/ 1959450 h 3243390"/>
                <a:gd name="connsiteX3-243" fmla="*/ 952092 w 2641454"/>
                <a:gd name="connsiteY3-244" fmla="*/ 868520 h 3243390"/>
                <a:gd name="connsiteX4-245" fmla="*/ 1213912 w 2641454"/>
                <a:gd name="connsiteY4-246" fmla="*/ 0 h 3243390"/>
                <a:gd name="connsiteX5-247" fmla="*/ 2641454 w 2641454"/>
                <a:gd name="connsiteY5-248" fmla="*/ 2948953 h 3243390"/>
                <a:gd name="connsiteX0-249" fmla="*/ 2643841 w 2643841"/>
                <a:gd name="connsiteY0-250" fmla="*/ 2948953 h 3255368"/>
                <a:gd name="connsiteX1-251" fmla="*/ 1187893 w 2643841"/>
                <a:gd name="connsiteY1-252" fmla="*/ 3212284 h 3255368"/>
                <a:gd name="connsiteX2-253" fmla="*/ 141979 w 2643841"/>
                <a:gd name="connsiteY2-254" fmla="*/ 1959450 h 3255368"/>
                <a:gd name="connsiteX3-255" fmla="*/ 954479 w 2643841"/>
                <a:gd name="connsiteY3-256" fmla="*/ 868520 h 3255368"/>
                <a:gd name="connsiteX4-257" fmla="*/ 1216299 w 2643841"/>
                <a:gd name="connsiteY4-258" fmla="*/ 0 h 3255368"/>
                <a:gd name="connsiteX5-259" fmla="*/ 2643841 w 2643841"/>
                <a:gd name="connsiteY5-260" fmla="*/ 2948953 h 3255368"/>
                <a:gd name="connsiteX0-261" fmla="*/ 2657306 w 2657306"/>
                <a:gd name="connsiteY0-262" fmla="*/ 2948953 h 3218166"/>
                <a:gd name="connsiteX1-263" fmla="*/ 1201358 w 2657306"/>
                <a:gd name="connsiteY1-264" fmla="*/ 3212284 h 3218166"/>
                <a:gd name="connsiteX2-265" fmla="*/ 155444 w 2657306"/>
                <a:gd name="connsiteY2-266" fmla="*/ 1959450 h 3218166"/>
                <a:gd name="connsiteX3-267" fmla="*/ 967944 w 2657306"/>
                <a:gd name="connsiteY3-268" fmla="*/ 868520 h 3218166"/>
                <a:gd name="connsiteX4-269" fmla="*/ 1229764 w 2657306"/>
                <a:gd name="connsiteY4-270" fmla="*/ 0 h 3218166"/>
                <a:gd name="connsiteX5-271" fmla="*/ 2657306 w 2657306"/>
                <a:gd name="connsiteY5-272" fmla="*/ 2948953 h 32181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57306" h="3218166">
                  <a:moveTo>
                    <a:pt x="2657306" y="2948953"/>
                  </a:moveTo>
                  <a:cubicBezTo>
                    <a:pt x="2246783" y="3020552"/>
                    <a:pt x="1647387" y="3258386"/>
                    <a:pt x="1201358" y="3212284"/>
                  </a:cubicBezTo>
                  <a:cubicBezTo>
                    <a:pt x="632292" y="3153465"/>
                    <a:pt x="-390364" y="3084406"/>
                    <a:pt x="155444" y="1959450"/>
                  </a:cubicBezTo>
                  <a:cubicBezTo>
                    <a:pt x="396523" y="1428710"/>
                    <a:pt x="747020" y="1102364"/>
                    <a:pt x="967944" y="868520"/>
                  </a:cubicBezTo>
                  <a:cubicBezTo>
                    <a:pt x="1125081" y="540875"/>
                    <a:pt x="987121" y="577901"/>
                    <a:pt x="1229764" y="0"/>
                  </a:cubicBezTo>
                  <a:lnTo>
                    <a:pt x="2657306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任意多边形 10"/>
            <p:cNvSpPr/>
            <p:nvPr/>
          </p:nvSpPr>
          <p:spPr>
            <a:xfrm rot="6965211">
              <a:off x="4260915" y="1512920"/>
              <a:ext cx="2500470" cy="2594654"/>
            </a:xfrm>
            <a:custGeom>
              <a:avLst/>
              <a:gdLst>
                <a:gd name="connsiteX0" fmla="*/ 28580 w 2500470"/>
                <a:gd name="connsiteY0" fmla="*/ 2487259 h 2594654"/>
                <a:gd name="connsiteX1" fmla="*/ 355545 w 2500470"/>
                <a:gd name="connsiteY1" fmla="*/ 1645002 h 2594654"/>
                <a:gd name="connsiteX2" fmla="*/ 1919866 w 2500470"/>
                <a:gd name="connsiteY2" fmla="*/ 0 h 2594654"/>
                <a:gd name="connsiteX3" fmla="*/ 2500470 w 2500470"/>
                <a:gd name="connsiteY3" fmla="*/ 1183921 h 2594654"/>
                <a:gd name="connsiteX4" fmla="*/ 2397389 w 2500470"/>
                <a:gd name="connsiteY4" fmla="*/ 1309248 h 2594654"/>
                <a:gd name="connsiteX5" fmla="*/ 2075151 w 2500470"/>
                <a:gd name="connsiteY5" fmla="*/ 1834351 h 2594654"/>
                <a:gd name="connsiteX6" fmla="*/ 1945894 w 2500470"/>
                <a:gd name="connsiteY6" fmla="*/ 2207563 h 2594654"/>
                <a:gd name="connsiteX7" fmla="*/ 1941435 w 2500470"/>
                <a:gd name="connsiteY7" fmla="*/ 2240950 h 2594654"/>
                <a:gd name="connsiteX8" fmla="*/ 1835071 w 2500470"/>
                <a:gd name="connsiteY8" fmla="*/ 2276247 h 2594654"/>
                <a:gd name="connsiteX9" fmla="*/ 1193539 w 2500470"/>
                <a:gd name="connsiteY9" fmla="*/ 2446889 h 2594654"/>
                <a:gd name="connsiteX10" fmla="*/ 28580 w 2500470"/>
                <a:gd name="connsiteY10" fmla="*/ 2487259 h 259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470" h="2594654">
                  <a:moveTo>
                    <a:pt x="28580" y="2487259"/>
                  </a:moveTo>
                  <a:cubicBezTo>
                    <a:pt x="-49579" y="2361557"/>
                    <a:pt x="24066" y="2108849"/>
                    <a:pt x="355545" y="1645002"/>
                  </a:cubicBezTo>
                  <a:cubicBezTo>
                    <a:pt x="1139734" y="724964"/>
                    <a:pt x="1199350" y="1007664"/>
                    <a:pt x="1919866" y="0"/>
                  </a:cubicBezTo>
                  <a:lnTo>
                    <a:pt x="2500470" y="1183921"/>
                  </a:lnTo>
                  <a:lnTo>
                    <a:pt x="2397389" y="1309248"/>
                  </a:lnTo>
                  <a:cubicBezTo>
                    <a:pt x="2279110" y="1461329"/>
                    <a:pt x="2165556" y="1635323"/>
                    <a:pt x="2075151" y="1834351"/>
                  </a:cubicBezTo>
                  <a:cubicBezTo>
                    <a:pt x="2006925" y="1974970"/>
                    <a:pt x="1965373" y="2098666"/>
                    <a:pt x="1945894" y="2207563"/>
                  </a:cubicBezTo>
                  <a:lnTo>
                    <a:pt x="1941435" y="2240950"/>
                  </a:lnTo>
                  <a:lnTo>
                    <a:pt x="1835071" y="2276247"/>
                  </a:lnTo>
                  <a:cubicBezTo>
                    <a:pt x="1670696" y="2329221"/>
                    <a:pt x="1485535" y="2382423"/>
                    <a:pt x="1193539" y="2446889"/>
                  </a:cubicBezTo>
                  <a:cubicBezTo>
                    <a:pt x="710791" y="2553470"/>
                    <a:pt x="158846" y="2696761"/>
                    <a:pt x="28580" y="2487259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弦形 4"/>
            <p:cNvSpPr/>
            <p:nvPr/>
          </p:nvSpPr>
          <p:spPr>
            <a:xfrm rot="6965211">
              <a:off x="2843659" y="3124969"/>
              <a:ext cx="2699637" cy="3204165"/>
            </a:xfrm>
            <a:custGeom>
              <a:avLst/>
              <a:gdLst>
                <a:gd name="connsiteX0" fmla="*/ 2900262 w 4186990"/>
                <a:gd name="connsiteY0" fmla="*/ 1681061 h 1748589"/>
                <a:gd name="connsiteX1" fmla="*/ 1602783 w 4186990"/>
                <a:gd name="connsiteY1" fmla="*/ 1724232 h 1748589"/>
                <a:gd name="connsiteX2" fmla="*/ 331487 w 4186990"/>
                <a:gd name="connsiteY2" fmla="*/ 402166 h 1748589"/>
                <a:gd name="connsiteX3" fmla="*/ 2093494 w 4186990"/>
                <a:gd name="connsiteY3" fmla="*/ -1 h 1748589"/>
                <a:gd name="connsiteX4" fmla="*/ 2900262 w 4186990"/>
                <a:gd name="connsiteY4" fmla="*/ 1681061 h 1748589"/>
                <a:gd name="connsiteX0-1" fmla="*/ 2917440 w 2917440"/>
                <a:gd name="connsiteY0-2" fmla="*/ 1681062 h 1909286"/>
                <a:gd name="connsiteX1-3" fmla="*/ 1546723 w 2917440"/>
                <a:gd name="connsiteY1-4" fmla="*/ 1902984 h 1909286"/>
                <a:gd name="connsiteX2-5" fmla="*/ 348665 w 2917440"/>
                <a:gd name="connsiteY2-6" fmla="*/ 402167 h 1909286"/>
                <a:gd name="connsiteX3-7" fmla="*/ 2110672 w 2917440"/>
                <a:gd name="connsiteY3-8" fmla="*/ 0 h 1909286"/>
                <a:gd name="connsiteX4-9" fmla="*/ 2917440 w 2917440"/>
                <a:gd name="connsiteY4-10" fmla="*/ 1681062 h 1909286"/>
                <a:gd name="connsiteX0-11" fmla="*/ 2688210 w 2688210"/>
                <a:gd name="connsiteY0-12" fmla="*/ 1681062 h 1947908"/>
                <a:gd name="connsiteX1-13" fmla="*/ 1317493 w 2688210"/>
                <a:gd name="connsiteY1-14" fmla="*/ 1902984 h 1947908"/>
                <a:gd name="connsiteX2-15" fmla="*/ 224350 w 2688210"/>
                <a:gd name="connsiteY2-16" fmla="*/ 725895 h 1947908"/>
                <a:gd name="connsiteX3-17" fmla="*/ 1881442 w 2688210"/>
                <a:gd name="connsiteY3-18" fmla="*/ 0 h 1947908"/>
                <a:gd name="connsiteX4-19" fmla="*/ 2688210 w 2688210"/>
                <a:gd name="connsiteY4-20" fmla="*/ 1681062 h 1947908"/>
                <a:gd name="connsiteX0-21" fmla="*/ 2601313 w 2601313"/>
                <a:gd name="connsiteY0-22" fmla="*/ 1681062 h 1947908"/>
                <a:gd name="connsiteX1-23" fmla="*/ 1230596 w 2601313"/>
                <a:gd name="connsiteY1-24" fmla="*/ 1902984 h 1947908"/>
                <a:gd name="connsiteX2-25" fmla="*/ 137453 w 2601313"/>
                <a:gd name="connsiteY2-26" fmla="*/ 725895 h 1947908"/>
                <a:gd name="connsiteX3-27" fmla="*/ 1794545 w 2601313"/>
                <a:gd name="connsiteY3-28" fmla="*/ 0 h 1947908"/>
                <a:gd name="connsiteX4-29" fmla="*/ 2601313 w 2601313"/>
                <a:gd name="connsiteY4-30" fmla="*/ 1681062 h 1947908"/>
                <a:gd name="connsiteX0-31" fmla="*/ 2606235 w 2606235"/>
                <a:gd name="connsiteY0-32" fmla="*/ 1681062 h 1973367"/>
                <a:gd name="connsiteX1-33" fmla="*/ 1177887 w 2606235"/>
                <a:gd name="connsiteY1-34" fmla="*/ 1931201 h 1973367"/>
                <a:gd name="connsiteX2-35" fmla="*/ 142375 w 2606235"/>
                <a:gd name="connsiteY2-36" fmla="*/ 725895 h 1973367"/>
                <a:gd name="connsiteX3-37" fmla="*/ 1799467 w 2606235"/>
                <a:gd name="connsiteY3-38" fmla="*/ 0 h 1973367"/>
                <a:gd name="connsiteX4-39" fmla="*/ 2606235 w 2606235"/>
                <a:gd name="connsiteY4-40" fmla="*/ 1681062 h 1973367"/>
                <a:gd name="connsiteX0-41" fmla="*/ 2621805 w 2621805"/>
                <a:gd name="connsiteY0-42" fmla="*/ 1681062 h 1939707"/>
                <a:gd name="connsiteX1-43" fmla="*/ 1193457 w 2621805"/>
                <a:gd name="connsiteY1-44" fmla="*/ 1931201 h 1939707"/>
                <a:gd name="connsiteX2-45" fmla="*/ 157945 w 2621805"/>
                <a:gd name="connsiteY2-46" fmla="*/ 725895 h 1939707"/>
                <a:gd name="connsiteX3-47" fmla="*/ 1815037 w 2621805"/>
                <a:gd name="connsiteY3-48" fmla="*/ 0 h 1939707"/>
                <a:gd name="connsiteX4-49" fmla="*/ 2621805 w 2621805"/>
                <a:gd name="connsiteY4-50" fmla="*/ 1681062 h 1939707"/>
                <a:gd name="connsiteX0-51" fmla="*/ 2622069 w 2622069"/>
                <a:gd name="connsiteY0-52" fmla="*/ 1681062 h 1938274"/>
                <a:gd name="connsiteX1-53" fmla="*/ 1193721 w 2622069"/>
                <a:gd name="connsiteY1-54" fmla="*/ 1931201 h 1938274"/>
                <a:gd name="connsiteX2-55" fmla="*/ 158209 w 2622069"/>
                <a:gd name="connsiteY2-56" fmla="*/ 725895 h 1938274"/>
                <a:gd name="connsiteX3-57" fmla="*/ 1815301 w 2622069"/>
                <a:gd name="connsiteY3-58" fmla="*/ 0 h 1938274"/>
                <a:gd name="connsiteX4-59" fmla="*/ 2622069 w 2622069"/>
                <a:gd name="connsiteY4-60" fmla="*/ 1681062 h 1938274"/>
                <a:gd name="connsiteX0-61" fmla="*/ 2622069 w 2622069"/>
                <a:gd name="connsiteY0-62" fmla="*/ 2170930 h 2428142"/>
                <a:gd name="connsiteX1-63" fmla="*/ 1193721 w 2622069"/>
                <a:gd name="connsiteY1-64" fmla="*/ 2421069 h 2428142"/>
                <a:gd name="connsiteX2-65" fmla="*/ 158209 w 2622069"/>
                <a:gd name="connsiteY2-66" fmla="*/ 1215763 h 2428142"/>
                <a:gd name="connsiteX3-67" fmla="*/ 1575456 w 2622069"/>
                <a:gd name="connsiteY3-68" fmla="*/ 0 h 2428142"/>
                <a:gd name="connsiteX4-69" fmla="*/ 2622069 w 2622069"/>
                <a:gd name="connsiteY4-70" fmla="*/ 2170930 h 2428142"/>
                <a:gd name="connsiteX0-71" fmla="*/ 2612766 w 2612766"/>
                <a:gd name="connsiteY0-72" fmla="*/ 2170930 h 2464127"/>
                <a:gd name="connsiteX1-73" fmla="*/ 1184418 w 2612766"/>
                <a:gd name="connsiteY1-74" fmla="*/ 2421069 h 2464127"/>
                <a:gd name="connsiteX2-75" fmla="*/ 141852 w 2612766"/>
                <a:gd name="connsiteY2-76" fmla="*/ 1201355 h 2464127"/>
                <a:gd name="connsiteX3-77" fmla="*/ 1566153 w 2612766"/>
                <a:gd name="connsiteY3-78" fmla="*/ 0 h 2464127"/>
                <a:gd name="connsiteX4-79" fmla="*/ 2612766 w 2612766"/>
                <a:gd name="connsiteY4-80" fmla="*/ 2170930 h 2464127"/>
                <a:gd name="connsiteX0-81" fmla="*/ 2612766 w 2612766"/>
                <a:gd name="connsiteY0-82" fmla="*/ 2170930 h 2464127"/>
                <a:gd name="connsiteX1-83" fmla="*/ 1184418 w 2612766"/>
                <a:gd name="connsiteY1-84" fmla="*/ 2421069 h 2464127"/>
                <a:gd name="connsiteX2-85" fmla="*/ 141852 w 2612766"/>
                <a:gd name="connsiteY2-86" fmla="*/ 1201355 h 2464127"/>
                <a:gd name="connsiteX3-87" fmla="*/ 1566153 w 2612766"/>
                <a:gd name="connsiteY3-88" fmla="*/ 0 h 2464127"/>
                <a:gd name="connsiteX4-89" fmla="*/ 2612766 w 2612766"/>
                <a:gd name="connsiteY4-90" fmla="*/ 2170930 h 2464127"/>
                <a:gd name="connsiteX0-91" fmla="*/ 2612766 w 2612766"/>
                <a:gd name="connsiteY0-92" fmla="*/ 2228561 h 2521758"/>
                <a:gd name="connsiteX1-93" fmla="*/ 1184418 w 2612766"/>
                <a:gd name="connsiteY1-94" fmla="*/ 2478700 h 2521758"/>
                <a:gd name="connsiteX2-95" fmla="*/ 141852 w 2612766"/>
                <a:gd name="connsiteY2-96" fmla="*/ 1258986 h 2521758"/>
                <a:gd name="connsiteX3-97" fmla="*/ 1537937 w 2612766"/>
                <a:gd name="connsiteY3-98" fmla="*/ 0 h 2521758"/>
                <a:gd name="connsiteX4-99" fmla="*/ 2612766 w 2612766"/>
                <a:gd name="connsiteY4-100" fmla="*/ 2228561 h 2521758"/>
                <a:gd name="connsiteX0-101" fmla="*/ 2612766 w 2612766"/>
                <a:gd name="connsiteY0-102" fmla="*/ 2228561 h 2521758"/>
                <a:gd name="connsiteX1-103" fmla="*/ 1184418 w 2612766"/>
                <a:gd name="connsiteY1-104" fmla="*/ 2478700 h 2521758"/>
                <a:gd name="connsiteX2-105" fmla="*/ 141852 w 2612766"/>
                <a:gd name="connsiteY2-106" fmla="*/ 1258986 h 2521758"/>
                <a:gd name="connsiteX3-107" fmla="*/ 1537937 w 2612766"/>
                <a:gd name="connsiteY3-108" fmla="*/ 0 h 2521758"/>
                <a:gd name="connsiteX4-109" fmla="*/ 2612766 w 2612766"/>
                <a:gd name="connsiteY4-110" fmla="*/ 2228561 h 2521758"/>
                <a:gd name="connsiteX0-111" fmla="*/ 2615300 w 2615300"/>
                <a:gd name="connsiteY0-112" fmla="*/ 2228561 h 2478743"/>
                <a:gd name="connsiteX1-113" fmla="*/ 1186952 w 2615300"/>
                <a:gd name="connsiteY1-114" fmla="*/ 2478700 h 2478743"/>
                <a:gd name="connsiteX2-115" fmla="*/ 144386 w 2615300"/>
                <a:gd name="connsiteY2-116" fmla="*/ 1258986 h 2478743"/>
                <a:gd name="connsiteX3-117" fmla="*/ 1540471 w 2615300"/>
                <a:gd name="connsiteY3-118" fmla="*/ 0 h 2478743"/>
                <a:gd name="connsiteX4-119" fmla="*/ 2615300 w 2615300"/>
                <a:gd name="connsiteY4-120" fmla="*/ 2228561 h 2478743"/>
                <a:gd name="connsiteX0-121" fmla="*/ 2615300 w 2615300"/>
                <a:gd name="connsiteY0-122" fmla="*/ 2372638 h 2622820"/>
                <a:gd name="connsiteX1-123" fmla="*/ 1186952 w 2615300"/>
                <a:gd name="connsiteY1-124" fmla="*/ 2622777 h 2622820"/>
                <a:gd name="connsiteX2-125" fmla="*/ 144386 w 2615300"/>
                <a:gd name="connsiteY2-126" fmla="*/ 1403063 h 2622820"/>
                <a:gd name="connsiteX3-127" fmla="*/ 1469928 w 2615300"/>
                <a:gd name="connsiteY3-128" fmla="*/ 0 h 2622820"/>
                <a:gd name="connsiteX4-129" fmla="*/ 2615300 w 2615300"/>
                <a:gd name="connsiteY4-130" fmla="*/ 2372638 h 2622820"/>
                <a:gd name="connsiteX0-131" fmla="*/ 2615300 w 2615300"/>
                <a:gd name="connsiteY0-132" fmla="*/ 2500640 h 2750822"/>
                <a:gd name="connsiteX1-133" fmla="*/ 1186952 w 2615300"/>
                <a:gd name="connsiteY1-134" fmla="*/ 2750779 h 2750822"/>
                <a:gd name="connsiteX2-135" fmla="*/ 144386 w 2615300"/>
                <a:gd name="connsiteY2-136" fmla="*/ 1531065 h 2750822"/>
                <a:gd name="connsiteX3-137" fmla="*/ 990324 w 2615300"/>
                <a:gd name="connsiteY3-138" fmla="*/ 442268 h 2750822"/>
                <a:gd name="connsiteX4-139" fmla="*/ 1469928 w 2615300"/>
                <a:gd name="connsiteY4-140" fmla="*/ 128002 h 2750822"/>
                <a:gd name="connsiteX5" fmla="*/ 2615300 w 2615300"/>
                <a:gd name="connsiteY5" fmla="*/ 2500640 h 2750822"/>
                <a:gd name="connsiteX0-141" fmla="*/ 2615300 w 2615300"/>
                <a:gd name="connsiteY0-142" fmla="*/ 3019141 h 3269323"/>
                <a:gd name="connsiteX1-143" fmla="*/ 1186952 w 2615300"/>
                <a:gd name="connsiteY1-144" fmla="*/ 3269280 h 3269323"/>
                <a:gd name="connsiteX2-145" fmla="*/ 144386 w 2615300"/>
                <a:gd name="connsiteY2-146" fmla="*/ 2049566 h 3269323"/>
                <a:gd name="connsiteX3-147" fmla="*/ 990324 w 2615300"/>
                <a:gd name="connsiteY3-148" fmla="*/ 960769 h 3269323"/>
                <a:gd name="connsiteX4-149" fmla="*/ 1187758 w 2615300"/>
                <a:gd name="connsiteY4-150" fmla="*/ 70188 h 3269323"/>
                <a:gd name="connsiteX5-151" fmla="*/ 2615300 w 2615300"/>
                <a:gd name="connsiteY5-152" fmla="*/ 3019141 h 3269323"/>
                <a:gd name="connsiteX0-153" fmla="*/ 2615300 w 2615300"/>
                <a:gd name="connsiteY0-154" fmla="*/ 2948953 h 3199135"/>
                <a:gd name="connsiteX1-155" fmla="*/ 1186952 w 2615300"/>
                <a:gd name="connsiteY1-156" fmla="*/ 3199092 h 3199135"/>
                <a:gd name="connsiteX2-157" fmla="*/ 144386 w 2615300"/>
                <a:gd name="connsiteY2-158" fmla="*/ 1979378 h 3199135"/>
                <a:gd name="connsiteX3-159" fmla="*/ 990324 w 2615300"/>
                <a:gd name="connsiteY3-160" fmla="*/ 890581 h 3199135"/>
                <a:gd name="connsiteX4-161" fmla="*/ 1187758 w 2615300"/>
                <a:gd name="connsiteY4-162" fmla="*/ 0 h 3199135"/>
                <a:gd name="connsiteX5-163" fmla="*/ 2615300 w 2615300"/>
                <a:gd name="connsiteY5-164" fmla="*/ 2948953 h 3199135"/>
                <a:gd name="connsiteX0-165" fmla="*/ 2615300 w 2615300"/>
                <a:gd name="connsiteY0-166" fmla="*/ 2948953 h 3199135"/>
                <a:gd name="connsiteX1-167" fmla="*/ 1186952 w 2615300"/>
                <a:gd name="connsiteY1-168" fmla="*/ 3199092 h 3199135"/>
                <a:gd name="connsiteX2-169" fmla="*/ 144386 w 2615300"/>
                <a:gd name="connsiteY2-170" fmla="*/ 1979378 h 3199135"/>
                <a:gd name="connsiteX3-171" fmla="*/ 990324 w 2615300"/>
                <a:gd name="connsiteY3-172" fmla="*/ 890581 h 3199135"/>
                <a:gd name="connsiteX4-173" fmla="*/ 1187758 w 2615300"/>
                <a:gd name="connsiteY4-174" fmla="*/ 0 h 3199135"/>
                <a:gd name="connsiteX5-175" fmla="*/ 2615300 w 2615300"/>
                <a:gd name="connsiteY5-176" fmla="*/ 2948953 h 3199135"/>
                <a:gd name="connsiteX0-177" fmla="*/ 2615300 w 2615300"/>
                <a:gd name="connsiteY0-178" fmla="*/ 2948953 h 3199135"/>
                <a:gd name="connsiteX1-179" fmla="*/ 1186952 w 2615300"/>
                <a:gd name="connsiteY1-180" fmla="*/ 3199092 h 3199135"/>
                <a:gd name="connsiteX2-181" fmla="*/ 144386 w 2615300"/>
                <a:gd name="connsiteY2-182" fmla="*/ 1979378 h 3199135"/>
                <a:gd name="connsiteX3-183" fmla="*/ 990324 w 2615300"/>
                <a:gd name="connsiteY3-184" fmla="*/ 890581 h 3199135"/>
                <a:gd name="connsiteX4-185" fmla="*/ 1187758 w 2615300"/>
                <a:gd name="connsiteY4-186" fmla="*/ 0 h 3199135"/>
                <a:gd name="connsiteX5-187" fmla="*/ 2615300 w 2615300"/>
                <a:gd name="connsiteY5-188" fmla="*/ 2948953 h 3199135"/>
                <a:gd name="connsiteX0-189" fmla="*/ 2615300 w 2615300"/>
                <a:gd name="connsiteY0-190" fmla="*/ 2948953 h 3199135"/>
                <a:gd name="connsiteX1-191" fmla="*/ 1186952 w 2615300"/>
                <a:gd name="connsiteY1-192" fmla="*/ 3199092 h 3199135"/>
                <a:gd name="connsiteX2-193" fmla="*/ 144386 w 2615300"/>
                <a:gd name="connsiteY2-194" fmla="*/ 1979378 h 3199135"/>
                <a:gd name="connsiteX3-195" fmla="*/ 925938 w 2615300"/>
                <a:gd name="connsiteY3-196" fmla="*/ 868520 h 3199135"/>
                <a:gd name="connsiteX4-197" fmla="*/ 1187758 w 2615300"/>
                <a:gd name="connsiteY4-198" fmla="*/ 0 h 3199135"/>
                <a:gd name="connsiteX5-199" fmla="*/ 2615300 w 2615300"/>
                <a:gd name="connsiteY5-200" fmla="*/ 2948953 h 3199135"/>
                <a:gd name="connsiteX0-201" fmla="*/ 2692798 w 2692798"/>
                <a:gd name="connsiteY0-202" fmla="*/ 2948953 h 3241750"/>
                <a:gd name="connsiteX1-203" fmla="*/ 1264450 w 2692798"/>
                <a:gd name="connsiteY1-204" fmla="*/ 3199092 h 3241750"/>
                <a:gd name="connsiteX2-205" fmla="*/ 135735 w 2692798"/>
                <a:gd name="connsiteY2-206" fmla="*/ 1985833 h 3241750"/>
                <a:gd name="connsiteX3-207" fmla="*/ 1003436 w 2692798"/>
                <a:gd name="connsiteY3-208" fmla="*/ 868520 h 3241750"/>
                <a:gd name="connsiteX4-209" fmla="*/ 1265256 w 2692798"/>
                <a:gd name="connsiteY4-210" fmla="*/ 0 h 3241750"/>
                <a:gd name="connsiteX5-211" fmla="*/ 2692798 w 2692798"/>
                <a:gd name="connsiteY5-212" fmla="*/ 2948953 h 3241750"/>
                <a:gd name="connsiteX0-213" fmla="*/ 2692798 w 2692798"/>
                <a:gd name="connsiteY0-214" fmla="*/ 2948953 h 3241750"/>
                <a:gd name="connsiteX1-215" fmla="*/ 1264450 w 2692798"/>
                <a:gd name="connsiteY1-216" fmla="*/ 3199092 h 3241750"/>
                <a:gd name="connsiteX2-217" fmla="*/ 135735 w 2692798"/>
                <a:gd name="connsiteY2-218" fmla="*/ 1985833 h 3241750"/>
                <a:gd name="connsiteX3-219" fmla="*/ 1003436 w 2692798"/>
                <a:gd name="connsiteY3-220" fmla="*/ 868520 h 3241750"/>
                <a:gd name="connsiteX4-221" fmla="*/ 1265256 w 2692798"/>
                <a:gd name="connsiteY4-222" fmla="*/ 0 h 3241750"/>
                <a:gd name="connsiteX5-223" fmla="*/ 2692798 w 2692798"/>
                <a:gd name="connsiteY5-224" fmla="*/ 2948953 h 3241750"/>
                <a:gd name="connsiteX0-225" fmla="*/ 2699637 w 2699637"/>
                <a:gd name="connsiteY0-226" fmla="*/ 2948953 h 3204162"/>
                <a:gd name="connsiteX1-227" fmla="*/ 1271289 w 2699637"/>
                <a:gd name="connsiteY1-228" fmla="*/ 3199092 h 3204162"/>
                <a:gd name="connsiteX2-229" fmla="*/ 142574 w 2699637"/>
                <a:gd name="connsiteY2-230" fmla="*/ 1985833 h 3204162"/>
                <a:gd name="connsiteX3-231" fmla="*/ 1010275 w 2699637"/>
                <a:gd name="connsiteY3-232" fmla="*/ 868520 h 3204162"/>
                <a:gd name="connsiteX4-233" fmla="*/ 1272095 w 2699637"/>
                <a:gd name="connsiteY4-234" fmla="*/ 0 h 3204162"/>
                <a:gd name="connsiteX5-235" fmla="*/ 2699637 w 2699637"/>
                <a:gd name="connsiteY5-236" fmla="*/ 2948953 h 3204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51" y="connsiteY5-152"/>
                </a:cxn>
              </a:cxnLst>
              <a:rect l="l" t="t" r="r" b="b"/>
              <a:pathLst>
                <a:path w="2699637" h="3204162">
                  <a:moveTo>
                    <a:pt x="2699637" y="2948953"/>
                  </a:moveTo>
                  <a:cubicBezTo>
                    <a:pt x="2289114" y="3020552"/>
                    <a:pt x="1724840" y="3240146"/>
                    <a:pt x="1271289" y="3199092"/>
                  </a:cubicBezTo>
                  <a:cubicBezTo>
                    <a:pt x="758066" y="3152637"/>
                    <a:pt x="-403234" y="3110789"/>
                    <a:pt x="142574" y="1985833"/>
                  </a:cubicBezTo>
                  <a:cubicBezTo>
                    <a:pt x="383653" y="1455093"/>
                    <a:pt x="789351" y="1102364"/>
                    <a:pt x="1010275" y="868520"/>
                  </a:cubicBezTo>
                  <a:cubicBezTo>
                    <a:pt x="1167412" y="540875"/>
                    <a:pt x="1029452" y="577901"/>
                    <a:pt x="1272095" y="0"/>
                  </a:cubicBezTo>
                  <a:lnTo>
                    <a:pt x="2699637" y="294895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" name="任意多边形 27"/>
          <p:cNvSpPr/>
          <p:nvPr/>
        </p:nvSpPr>
        <p:spPr>
          <a:xfrm flipV="1">
            <a:off x="388746" y="2699509"/>
            <a:ext cx="1207301" cy="228588"/>
          </a:xfrm>
          <a:custGeom>
            <a:avLst/>
            <a:gdLst>
              <a:gd name="connsiteX0" fmla="*/ 837564 w 3505200"/>
              <a:gd name="connsiteY0" fmla="*/ 594360 h 594360"/>
              <a:gd name="connsiteX1" fmla="*/ 2239944 w 3505200"/>
              <a:gd name="connsiteY1" fmla="*/ 594360 h 594360"/>
              <a:gd name="connsiteX2" fmla="*/ 2350338 w 3505200"/>
              <a:gd name="connsiteY2" fmla="*/ 594360 h 594360"/>
              <a:gd name="connsiteX3" fmla="*/ 3505200 w 3505200"/>
              <a:gd name="connsiteY3" fmla="*/ 594360 h 594360"/>
              <a:gd name="connsiteX4" fmla="*/ 3505200 w 3505200"/>
              <a:gd name="connsiteY4" fmla="*/ 553416 h 594360"/>
              <a:gd name="connsiteX5" fmla="*/ 2239944 w 3505200"/>
              <a:gd name="connsiteY5" fmla="*/ 553416 h 594360"/>
              <a:gd name="connsiteX6" fmla="*/ 2239944 w 3505200"/>
              <a:gd name="connsiteY6" fmla="*/ 553416 h 594360"/>
              <a:gd name="connsiteX7" fmla="*/ 971893 w 3505200"/>
              <a:gd name="connsiteY7" fmla="*/ 553416 h 594360"/>
              <a:gd name="connsiteX8" fmla="*/ 831701 w 3505200"/>
              <a:gd name="connsiteY8" fmla="*/ 481340 h 594360"/>
              <a:gd name="connsiteX9" fmla="*/ 819744 w 3505200"/>
              <a:gd name="connsiteY9" fmla="*/ 435404 h 594360"/>
              <a:gd name="connsiteX10" fmla="*/ 831701 w 3505200"/>
              <a:gd name="connsiteY10" fmla="*/ 389468 h 594360"/>
              <a:gd name="connsiteX11" fmla="*/ 971893 w 3505200"/>
              <a:gd name="connsiteY11" fmla="*/ 317391 h 594360"/>
              <a:gd name="connsiteX12" fmla="*/ 1193974 w 3505200"/>
              <a:gd name="connsiteY12" fmla="*/ 317391 h 594360"/>
              <a:gd name="connsiteX13" fmla="*/ 1193974 w 3505200"/>
              <a:gd name="connsiteY13" fmla="*/ 317913 h 594360"/>
              <a:gd name="connsiteX14" fmla="*/ 2706748 w 3505200"/>
              <a:gd name="connsiteY14" fmla="*/ 317913 h 594360"/>
              <a:gd name="connsiteX15" fmla="*/ 2911684 w 3505200"/>
              <a:gd name="connsiteY15" fmla="*/ 158957 h 594360"/>
              <a:gd name="connsiteX16" fmla="*/ 2706748 w 3505200"/>
              <a:gd name="connsiteY16" fmla="*/ 0 h 594360"/>
              <a:gd name="connsiteX17" fmla="*/ 1265256 w 3505200"/>
              <a:gd name="connsiteY17" fmla="*/ 0 h 594360"/>
              <a:gd name="connsiteX18" fmla="*/ 1193974 w 3505200"/>
              <a:gd name="connsiteY18" fmla="*/ 0 h 594360"/>
              <a:gd name="connsiteX19" fmla="*/ 0 w 3505200"/>
              <a:gd name="connsiteY19" fmla="*/ 0 h 594360"/>
              <a:gd name="connsiteX20" fmla="*/ 0 w 3505200"/>
              <a:gd name="connsiteY20" fmla="*/ 40944 h 594360"/>
              <a:gd name="connsiteX21" fmla="*/ 1265256 w 3505200"/>
              <a:gd name="connsiteY21" fmla="*/ 40944 h 594360"/>
              <a:gd name="connsiteX22" fmla="*/ 1265256 w 3505200"/>
              <a:gd name="connsiteY22" fmla="*/ 40944 h 594360"/>
              <a:gd name="connsiteX23" fmla="*/ 2572420 w 3505200"/>
              <a:gd name="connsiteY23" fmla="*/ 40944 h 594360"/>
              <a:gd name="connsiteX24" fmla="*/ 2712612 w 3505200"/>
              <a:gd name="connsiteY24" fmla="*/ 113021 h 594360"/>
              <a:gd name="connsiteX25" fmla="*/ 2724569 w 3505200"/>
              <a:gd name="connsiteY25" fmla="*/ 158957 h 594360"/>
              <a:gd name="connsiteX26" fmla="*/ 2712612 w 3505200"/>
              <a:gd name="connsiteY26" fmla="*/ 204893 h 594360"/>
              <a:gd name="connsiteX27" fmla="*/ 2572420 w 3505200"/>
              <a:gd name="connsiteY27" fmla="*/ 276970 h 594360"/>
              <a:gd name="connsiteX28" fmla="*/ 2350338 w 3505200"/>
              <a:gd name="connsiteY28" fmla="*/ 276970 h 594360"/>
              <a:gd name="connsiteX29" fmla="*/ 2350338 w 3505200"/>
              <a:gd name="connsiteY29" fmla="*/ 276447 h 594360"/>
              <a:gd name="connsiteX30" fmla="*/ 837564 w 3505200"/>
              <a:gd name="connsiteY30" fmla="*/ 276447 h 594360"/>
              <a:gd name="connsiteX31" fmla="*/ 632628 w 3505200"/>
              <a:gd name="connsiteY31" fmla="*/ 435404 h 594360"/>
              <a:gd name="connsiteX32" fmla="*/ 837564 w 3505200"/>
              <a:gd name="connsiteY3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5200" h="594360">
                <a:moveTo>
                  <a:pt x="837564" y="594360"/>
                </a:moveTo>
                <a:lnTo>
                  <a:pt x="2239944" y="594360"/>
                </a:lnTo>
                <a:lnTo>
                  <a:pt x="2350338" y="594360"/>
                </a:lnTo>
                <a:lnTo>
                  <a:pt x="3505200" y="594360"/>
                </a:lnTo>
                <a:lnTo>
                  <a:pt x="3505200" y="553416"/>
                </a:lnTo>
                <a:lnTo>
                  <a:pt x="2239944" y="553416"/>
                </a:lnTo>
                <a:lnTo>
                  <a:pt x="2239944" y="553416"/>
                </a:lnTo>
                <a:lnTo>
                  <a:pt x="971893" y="553416"/>
                </a:lnTo>
                <a:cubicBezTo>
                  <a:pt x="908871" y="553416"/>
                  <a:pt x="854798" y="523696"/>
                  <a:pt x="831701" y="481340"/>
                </a:cubicBezTo>
                <a:lnTo>
                  <a:pt x="819744" y="435404"/>
                </a:lnTo>
                <a:lnTo>
                  <a:pt x="831701" y="389468"/>
                </a:lnTo>
                <a:cubicBezTo>
                  <a:pt x="854798" y="347111"/>
                  <a:pt x="908871" y="317391"/>
                  <a:pt x="971893" y="317391"/>
                </a:cubicBezTo>
                <a:lnTo>
                  <a:pt x="1193974" y="317391"/>
                </a:lnTo>
                <a:lnTo>
                  <a:pt x="1193974" y="317913"/>
                </a:lnTo>
                <a:lnTo>
                  <a:pt x="2706748" y="317913"/>
                </a:lnTo>
                <a:cubicBezTo>
                  <a:pt x="2819931" y="317913"/>
                  <a:pt x="2911684" y="246746"/>
                  <a:pt x="2911684" y="158957"/>
                </a:cubicBezTo>
                <a:cubicBezTo>
                  <a:pt x="2911684" y="71167"/>
                  <a:pt x="2819931" y="0"/>
                  <a:pt x="2706748" y="0"/>
                </a:cubicBezTo>
                <a:lnTo>
                  <a:pt x="1265256" y="0"/>
                </a:lnTo>
                <a:lnTo>
                  <a:pt x="1193974" y="0"/>
                </a:lnTo>
                <a:lnTo>
                  <a:pt x="0" y="0"/>
                </a:lnTo>
                <a:lnTo>
                  <a:pt x="0" y="40944"/>
                </a:lnTo>
                <a:lnTo>
                  <a:pt x="1265256" y="40944"/>
                </a:lnTo>
                <a:lnTo>
                  <a:pt x="1265256" y="40944"/>
                </a:lnTo>
                <a:lnTo>
                  <a:pt x="2572420" y="40944"/>
                </a:lnTo>
                <a:cubicBezTo>
                  <a:pt x="2635442" y="40944"/>
                  <a:pt x="2689515" y="70664"/>
                  <a:pt x="2712612" y="113021"/>
                </a:cubicBezTo>
                <a:lnTo>
                  <a:pt x="2724569" y="158957"/>
                </a:lnTo>
                <a:lnTo>
                  <a:pt x="2712612" y="204893"/>
                </a:lnTo>
                <a:cubicBezTo>
                  <a:pt x="2689515" y="247249"/>
                  <a:pt x="2635442" y="276970"/>
                  <a:pt x="2572420" y="276970"/>
                </a:cubicBezTo>
                <a:lnTo>
                  <a:pt x="2350338" y="276970"/>
                </a:lnTo>
                <a:lnTo>
                  <a:pt x="2350338" y="276447"/>
                </a:lnTo>
                <a:lnTo>
                  <a:pt x="837564" y="276447"/>
                </a:lnTo>
                <a:cubicBezTo>
                  <a:pt x="724381" y="276447"/>
                  <a:pt x="632628" y="347614"/>
                  <a:pt x="632628" y="435404"/>
                </a:cubicBezTo>
                <a:cubicBezTo>
                  <a:pt x="632628" y="523193"/>
                  <a:pt x="724381" y="594360"/>
                  <a:pt x="837564" y="59436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74" y="0"/>
            <a:ext cx="5431152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0687" y="-407194"/>
            <a:ext cx="3643313" cy="285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884805"/>
            <a:ext cx="4059944" cy="2574041"/>
          </a:xfrm>
          <a:prstGeom prst="rect">
            <a:avLst/>
          </a:prstGeom>
        </p:spPr>
      </p:pic>
      <p:sp>
        <p:nvSpPr>
          <p:cNvPr id="6" name="任意多边形 38"/>
          <p:cNvSpPr/>
          <p:nvPr/>
        </p:nvSpPr>
        <p:spPr>
          <a:xfrm>
            <a:off x="0" y="486592"/>
            <a:ext cx="4418597" cy="534965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4709" y="2489596"/>
            <a:ext cx="4447371" cy="1364457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曲阑深处重相见，匀泪偎人颤。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凄凉别后两应同，最是不胜清怨月明中。</a:t>
            </a:r>
            <a:b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半生已分孤眠过，山枕檀痕涴。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忆来何事最销魂，第一折枝花样画罗裙。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演示</Application>
  <PresentationFormat>全屏显示(16:9)</PresentationFormat>
  <Paragraphs>97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仿宋</vt:lpstr>
      <vt:lpstr>等线</vt:lpstr>
      <vt:lpstr>微软雅黑</vt:lpstr>
      <vt:lpstr>Arial Unicode MS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古典中国风</dc:title>
  <dc:creator>第一PPT</dc:creator>
  <cp:keywords>www.1ppt.com</cp:keywords>
  <dc:description>www.1ppt.com</dc:description>
  <cp:lastModifiedBy>Administrator</cp:lastModifiedBy>
  <cp:revision>21</cp:revision>
  <dcterms:created xsi:type="dcterms:W3CDTF">2017-05-21T05:34:00Z</dcterms:created>
  <dcterms:modified xsi:type="dcterms:W3CDTF">2020-04-24T08:27:49Z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