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81" r:id="rId11"/>
    <p:sldId id="265" r:id="rId12"/>
    <p:sldId id="266" r:id="rId13"/>
    <p:sldId id="267" r:id="rId14"/>
    <p:sldId id="268" r:id="rId15"/>
    <p:sldId id="269" r:id="rId16"/>
    <p:sldId id="282" r:id="rId17"/>
    <p:sldId id="271" r:id="rId18"/>
    <p:sldId id="272" r:id="rId19"/>
    <p:sldId id="273" r:id="rId20"/>
    <p:sldId id="274" r:id="rId21"/>
    <p:sldId id="283" r:id="rId22"/>
    <p:sldId id="276" r:id="rId23"/>
    <p:sldId id="277" r:id="rId24"/>
    <p:sldId id="278" r:id="rId25"/>
    <p:sldId id="279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C19"/>
    <a:srgbClr val="92CF7C"/>
    <a:srgbClr val="BADB7C"/>
    <a:srgbClr val="3F7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6" y="-16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 userDrawn="1"/>
        </p:nvSpPr>
        <p:spPr>
          <a:xfrm>
            <a:off x="4508592" y="224367"/>
            <a:ext cx="2920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0" spc="300" dirty="0" smtClean="0">
                <a:latin typeface="方正姚体" panose="02010601030101010101" pitchFamily="2" charset="-122"/>
                <a:ea typeface="方正姚体" panose="02010601030101010101" pitchFamily="2" charset="-122"/>
              </a:rPr>
              <a:t>标题文字</a:t>
            </a:r>
            <a:endParaRPr lang="zh-CN" altLang="en-US" sz="4400" b="0" spc="3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7027918" y="392272"/>
            <a:ext cx="1292930" cy="5297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3156673" y="392272"/>
            <a:ext cx="1292930" cy="529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8988878" y="1"/>
            <a:ext cx="3203122" cy="35350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0" y="0"/>
            <a:ext cx="2347274" cy="28751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63119" y="2756531"/>
            <a:ext cx="5845404" cy="58454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5486" y="2969274"/>
            <a:ext cx="4576947" cy="457694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2053064" y="2282555"/>
            <a:ext cx="815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清</a:t>
            </a:r>
            <a:r>
              <a:rPr lang="zh-CN" altLang="en-US" sz="72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新春天主题模板</a:t>
            </a:r>
            <a:endParaRPr lang="zh-CN" altLang="en-US" sz="72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08291" y="3912205"/>
            <a:ext cx="6259527" cy="398780"/>
          </a:xfrm>
          <a:prstGeom prst="rect">
            <a:avLst/>
          </a:prstGeom>
          <a:noFill/>
          <a:ln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答辩人：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j9p.com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2030.12.12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6053" y="2280297"/>
            <a:ext cx="2163622" cy="2113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201" y="1540797"/>
            <a:ext cx="1487347" cy="90461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83" y="326547"/>
            <a:ext cx="1996435" cy="1214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3128425" y="3932378"/>
            <a:ext cx="4576947" cy="4576947"/>
          </a:xfrm>
          <a:prstGeom prst="rect">
            <a:avLst/>
          </a:prstGeom>
          <a:effectLst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00185" y="4095327"/>
            <a:ext cx="1070609" cy="65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2100263" y="1752600"/>
            <a:ext cx="8166100" cy="674688"/>
            <a:chOff x="0" y="0"/>
            <a:chExt cx="8165809" cy="674406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0" y="0"/>
              <a:ext cx="634516" cy="566108"/>
              <a:chOff x="0" y="0"/>
              <a:chExt cx="640" cy="571"/>
            </a:xfrm>
          </p:grpSpPr>
          <p:sp>
            <p:nvSpPr>
              <p:cNvPr id="66" name="Freeform 8"/>
              <p:cNvSpPr>
                <a:spLocks noChangeArrowheads="1"/>
              </p:cNvSpPr>
              <p:nvPr/>
            </p:nvSpPr>
            <p:spPr bwMode="auto">
              <a:xfrm>
                <a:off x="185" y="0"/>
                <a:ext cx="270" cy="98"/>
              </a:xfrm>
              <a:custGeom>
                <a:avLst/>
                <a:gdLst>
                  <a:gd name="T0" fmla="*/ 136 w 113"/>
                  <a:gd name="T1" fmla="*/ 234 h 41"/>
                  <a:gd name="T2" fmla="*/ 234 w 113"/>
                  <a:gd name="T3" fmla="*/ 120 h 41"/>
                  <a:gd name="T4" fmla="*/ 251 w 113"/>
                  <a:gd name="T5" fmla="*/ 115 h 41"/>
                  <a:gd name="T6" fmla="*/ 325 w 113"/>
                  <a:gd name="T7" fmla="*/ 103 h 41"/>
                  <a:gd name="T8" fmla="*/ 509 w 113"/>
                  <a:gd name="T9" fmla="*/ 234 h 41"/>
                  <a:gd name="T10" fmla="*/ 645 w 113"/>
                  <a:gd name="T11" fmla="*/ 234 h 41"/>
                  <a:gd name="T12" fmla="*/ 325 w 113"/>
                  <a:gd name="T13" fmla="*/ 0 h 41"/>
                  <a:gd name="T14" fmla="*/ 0 w 113"/>
                  <a:gd name="T15" fmla="*/ 234 h 41"/>
                  <a:gd name="T16" fmla="*/ 136 w 113"/>
                  <a:gd name="T17" fmla="*/ 23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3"/>
                  <a:gd name="T28" fmla="*/ 0 h 41"/>
                  <a:gd name="T29" fmla="*/ 113 w 11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3" h="41">
                    <a:moveTo>
                      <a:pt x="24" y="41"/>
                    </a:moveTo>
                    <a:cubicBezTo>
                      <a:pt x="25" y="32"/>
                      <a:pt x="32" y="25"/>
                      <a:pt x="41" y="21"/>
                    </a:cubicBezTo>
                    <a:cubicBezTo>
                      <a:pt x="42" y="21"/>
                      <a:pt x="43" y="21"/>
                      <a:pt x="44" y="20"/>
                    </a:cubicBezTo>
                    <a:cubicBezTo>
                      <a:pt x="48" y="19"/>
                      <a:pt x="52" y="18"/>
                      <a:pt x="57" y="18"/>
                    </a:cubicBezTo>
                    <a:cubicBezTo>
                      <a:pt x="73" y="18"/>
                      <a:pt x="87" y="28"/>
                      <a:pt x="89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0" y="18"/>
                      <a:pt x="86" y="0"/>
                      <a:pt x="57" y="0"/>
                    </a:cubicBezTo>
                    <a:cubicBezTo>
                      <a:pt x="27" y="0"/>
                      <a:pt x="3" y="18"/>
                      <a:pt x="0" y="41"/>
                    </a:cubicBezTo>
                    <a:lnTo>
                      <a:pt x="24" y="41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9"/>
              <p:cNvSpPr>
                <a:spLocks noChangeArrowheads="1"/>
              </p:cNvSpPr>
              <p:nvPr/>
            </p:nvSpPr>
            <p:spPr bwMode="auto">
              <a:xfrm>
                <a:off x="0" y="115"/>
                <a:ext cx="640" cy="456"/>
              </a:xfrm>
              <a:custGeom>
                <a:avLst/>
                <a:gdLst>
                  <a:gd name="T0" fmla="*/ 1523 w 269"/>
                  <a:gd name="T1" fmla="*/ 952 h 192"/>
                  <a:gd name="T2" fmla="*/ 1399 w 269"/>
                  <a:gd name="T3" fmla="*/ 1083 h 192"/>
                  <a:gd name="T4" fmla="*/ 124 w 269"/>
                  <a:gd name="T5" fmla="*/ 1083 h 192"/>
                  <a:gd name="T6" fmla="*/ 0 w 269"/>
                  <a:gd name="T7" fmla="*/ 952 h 192"/>
                  <a:gd name="T8" fmla="*/ 0 w 269"/>
                  <a:gd name="T9" fmla="*/ 124 h 192"/>
                  <a:gd name="T10" fmla="*/ 124 w 269"/>
                  <a:gd name="T11" fmla="*/ 0 h 192"/>
                  <a:gd name="T12" fmla="*/ 1399 w 269"/>
                  <a:gd name="T13" fmla="*/ 0 h 192"/>
                  <a:gd name="T14" fmla="*/ 1523 w 269"/>
                  <a:gd name="T15" fmla="*/ 124 h 192"/>
                  <a:gd name="T16" fmla="*/ 1523 w 269"/>
                  <a:gd name="T17" fmla="*/ 952 h 1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9"/>
                  <a:gd name="T28" fmla="*/ 0 h 192"/>
                  <a:gd name="T29" fmla="*/ 269 w 269"/>
                  <a:gd name="T30" fmla="*/ 192 h 1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9" h="192">
                    <a:moveTo>
                      <a:pt x="269" y="169"/>
                    </a:moveTo>
                    <a:cubicBezTo>
                      <a:pt x="269" y="182"/>
                      <a:pt x="259" y="192"/>
                      <a:pt x="247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10" y="192"/>
                      <a:pt x="0" y="182"/>
                      <a:pt x="0" y="16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9" y="0"/>
                      <a:pt x="269" y="10"/>
                      <a:pt x="269" y="22"/>
                    </a:cubicBezTo>
                    <a:lnTo>
                      <a:pt x="269" y="169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10"/>
              <p:cNvSpPr>
                <a:spLocks noChangeArrowheads="1"/>
              </p:cNvSpPr>
              <p:nvPr/>
            </p:nvSpPr>
            <p:spPr bwMode="auto">
              <a:xfrm>
                <a:off x="0" y="88"/>
                <a:ext cx="640" cy="246"/>
              </a:xfrm>
              <a:custGeom>
                <a:avLst/>
                <a:gdLst>
                  <a:gd name="T0" fmla="*/ 1399 w 269"/>
                  <a:gd name="T1" fmla="*/ 0 h 103"/>
                  <a:gd name="T2" fmla="*/ 124 w 269"/>
                  <a:gd name="T3" fmla="*/ 0 h 103"/>
                  <a:gd name="T4" fmla="*/ 0 w 269"/>
                  <a:gd name="T5" fmla="*/ 127 h 103"/>
                  <a:gd name="T6" fmla="*/ 0 w 269"/>
                  <a:gd name="T7" fmla="*/ 473 h 103"/>
                  <a:gd name="T8" fmla="*/ 657 w 269"/>
                  <a:gd name="T9" fmla="*/ 588 h 103"/>
                  <a:gd name="T10" fmla="*/ 854 w 269"/>
                  <a:gd name="T11" fmla="*/ 588 h 103"/>
                  <a:gd name="T12" fmla="*/ 1523 w 269"/>
                  <a:gd name="T13" fmla="*/ 473 h 103"/>
                  <a:gd name="T14" fmla="*/ 1523 w 269"/>
                  <a:gd name="T15" fmla="*/ 127 h 103"/>
                  <a:gd name="T16" fmla="*/ 1399 w 269"/>
                  <a:gd name="T17" fmla="*/ 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9"/>
                  <a:gd name="T28" fmla="*/ 0 h 103"/>
                  <a:gd name="T29" fmla="*/ 269 w 269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9" h="103">
                    <a:moveTo>
                      <a:pt x="247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69" y="22"/>
                      <a:pt x="269" y="22"/>
                      <a:pt x="269" y="22"/>
                    </a:cubicBezTo>
                    <a:cubicBezTo>
                      <a:pt x="269" y="10"/>
                      <a:pt x="259" y="0"/>
                      <a:pt x="247" y="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11"/>
              <p:cNvSpPr>
                <a:spLocks noChangeArrowheads="1"/>
              </p:cNvSpPr>
              <p:nvPr/>
            </p:nvSpPr>
            <p:spPr bwMode="auto">
              <a:xfrm>
                <a:off x="0" y="286"/>
                <a:ext cx="640" cy="71"/>
              </a:xfrm>
              <a:custGeom>
                <a:avLst/>
                <a:gdLst>
                  <a:gd name="T0" fmla="*/ 276 w 640"/>
                  <a:gd name="T1" fmla="*/ 48 h 71"/>
                  <a:gd name="T2" fmla="*/ 0 w 640"/>
                  <a:gd name="T3" fmla="*/ 0 h 71"/>
                  <a:gd name="T4" fmla="*/ 0 w 640"/>
                  <a:gd name="T5" fmla="*/ 24 h 71"/>
                  <a:gd name="T6" fmla="*/ 276 w 640"/>
                  <a:gd name="T7" fmla="*/ 71 h 71"/>
                  <a:gd name="T8" fmla="*/ 359 w 640"/>
                  <a:gd name="T9" fmla="*/ 71 h 71"/>
                  <a:gd name="T10" fmla="*/ 640 w 640"/>
                  <a:gd name="T11" fmla="*/ 24 h 71"/>
                  <a:gd name="T12" fmla="*/ 640 w 640"/>
                  <a:gd name="T13" fmla="*/ 0 h 71"/>
                  <a:gd name="T14" fmla="*/ 359 w 640"/>
                  <a:gd name="T15" fmla="*/ 48 h 71"/>
                  <a:gd name="T16" fmla="*/ 276 w 640"/>
                  <a:gd name="T17" fmla="*/ 48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0"/>
                  <a:gd name="T28" fmla="*/ 0 h 71"/>
                  <a:gd name="T29" fmla="*/ 640 w 640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0" h="71">
                    <a:moveTo>
                      <a:pt x="276" y="4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6" y="71"/>
                    </a:lnTo>
                    <a:lnTo>
                      <a:pt x="359" y="71"/>
                    </a:lnTo>
                    <a:lnTo>
                      <a:pt x="640" y="24"/>
                    </a:lnTo>
                    <a:lnTo>
                      <a:pt x="640" y="0"/>
                    </a:lnTo>
                    <a:lnTo>
                      <a:pt x="359" y="48"/>
                    </a:lnTo>
                    <a:lnTo>
                      <a:pt x="276" y="48"/>
                    </a:lnTo>
                    <a:close/>
                  </a:path>
                </a:pathLst>
              </a:custGeom>
              <a:solidFill>
                <a:srgbClr val="626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12"/>
              <p:cNvSpPr>
                <a:spLocks noChangeArrowheads="1"/>
              </p:cNvSpPr>
              <p:nvPr/>
            </p:nvSpPr>
            <p:spPr bwMode="auto">
              <a:xfrm>
                <a:off x="266" y="293"/>
                <a:ext cx="74" cy="102"/>
              </a:xfrm>
              <a:custGeom>
                <a:avLst/>
                <a:gdLst>
                  <a:gd name="T0" fmla="*/ 91 w 31"/>
                  <a:gd name="T1" fmla="*/ 0 h 43"/>
                  <a:gd name="T2" fmla="*/ 177 w 31"/>
                  <a:gd name="T3" fmla="*/ 50 h 43"/>
                  <a:gd name="T4" fmla="*/ 177 w 31"/>
                  <a:gd name="T5" fmla="*/ 192 h 43"/>
                  <a:gd name="T6" fmla="*/ 91 w 31"/>
                  <a:gd name="T7" fmla="*/ 242 h 43"/>
                  <a:gd name="T8" fmla="*/ 91 w 31"/>
                  <a:gd name="T9" fmla="*/ 242 h 43"/>
                  <a:gd name="T10" fmla="*/ 0 w 31"/>
                  <a:gd name="T11" fmla="*/ 192 h 43"/>
                  <a:gd name="T12" fmla="*/ 0 w 31"/>
                  <a:gd name="T13" fmla="*/ 50 h 43"/>
                  <a:gd name="T14" fmla="*/ 91 w 31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43"/>
                  <a:gd name="T26" fmla="*/ 31 w 31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43">
                    <a:moveTo>
                      <a:pt x="16" y="0"/>
                    </a:moveTo>
                    <a:cubicBezTo>
                      <a:pt x="24" y="0"/>
                      <a:pt x="31" y="4"/>
                      <a:pt x="31" y="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9"/>
                      <a:pt x="24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7" y="43"/>
                      <a:pt x="0" y="39"/>
                      <a:pt x="0" y="3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7" y="0"/>
                      <a:pt x="16" y="0"/>
                    </a:cubicBez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Rectangle 13"/>
              <p:cNvSpPr>
                <a:spLocks noChangeArrowheads="1"/>
              </p:cNvSpPr>
              <p:nvPr/>
            </p:nvSpPr>
            <p:spPr bwMode="auto">
              <a:xfrm>
                <a:off x="266" y="353"/>
                <a:ext cx="74" cy="19"/>
              </a:xfrm>
              <a:prstGeom prst="rect">
                <a:avLst/>
              </a:pr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14"/>
              <p:cNvSpPr>
                <a:spLocks noChangeArrowheads="1"/>
              </p:cNvSpPr>
              <p:nvPr/>
            </p:nvSpPr>
            <p:spPr bwMode="auto">
              <a:xfrm>
                <a:off x="257" y="341"/>
                <a:ext cx="95" cy="19"/>
              </a:xfrm>
              <a:custGeom>
                <a:avLst/>
                <a:gdLst>
                  <a:gd name="T0" fmla="*/ 226 w 40"/>
                  <a:gd name="T1" fmla="*/ 24 h 8"/>
                  <a:gd name="T2" fmla="*/ 204 w 40"/>
                  <a:gd name="T3" fmla="*/ 45 h 8"/>
                  <a:gd name="T4" fmla="*/ 17 w 40"/>
                  <a:gd name="T5" fmla="*/ 45 h 8"/>
                  <a:gd name="T6" fmla="*/ 0 w 40"/>
                  <a:gd name="T7" fmla="*/ 24 h 8"/>
                  <a:gd name="T8" fmla="*/ 0 w 40"/>
                  <a:gd name="T9" fmla="*/ 24 h 8"/>
                  <a:gd name="T10" fmla="*/ 17 w 40"/>
                  <a:gd name="T11" fmla="*/ 0 h 8"/>
                  <a:gd name="T12" fmla="*/ 204 w 40"/>
                  <a:gd name="T13" fmla="*/ 0 h 8"/>
                  <a:gd name="T14" fmla="*/ 226 w 40"/>
                  <a:gd name="T15" fmla="*/ 24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8"/>
                  <a:gd name="T26" fmla="*/ 40 w 40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8">
                    <a:moveTo>
                      <a:pt x="40" y="4"/>
                    </a:moveTo>
                    <a:cubicBezTo>
                      <a:pt x="40" y="6"/>
                      <a:pt x="38" y="8"/>
                      <a:pt x="3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0" y="2"/>
                      <a:pt x="40" y="4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61"/>
            <p:cNvGrpSpPr/>
            <p:nvPr/>
          </p:nvGrpSpPr>
          <p:grpSpPr bwMode="auto">
            <a:xfrm>
              <a:off x="1922496" y="13881"/>
              <a:ext cx="519213" cy="660525"/>
              <a:chOff x="0" y="0"/>
              <a:chExt cx="304363" cy="387200"/>
            </a:xfrm>
          </p:grpSpPr>
          <p:sp>
            <p:nvSpPr>
              <p:cNvPr id="42" name="Freeform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4363" cy="387200"/>
              </a:xfrm>
              <a:custGeom>
                <a:avLst/>
                <a:gdLst>
                  <a:gd name="T0" fmla="*/ 454102136 w 204"/>
                  <a:gd name="T1" fmla="*/ 507338144 h 259"/>
                  <a:gd name="T2" fmla="*/ 385096778 w 204"/>
                  <a:gd name="T3" fmla="*/ 578856525 h 259"/>
                  <a:gd name="T4" fmla="*/ 71231386 w 204"/>
                  <a:gd name="T5" fmla="*/ 578856525 h 259"/>
                  <a:gd name="T6" fmla="*/ 0 w 204"/>
                  <a:gd name="T7" fmla="*/ 507338144 h 259"/>
                  <a:gd name="T8" fmla="*/ 0 w 204"/>
                  <a:gd name="T9" fmla="*/ 71518381 h 259"/>
                  <a:gd name="T10" fmla="*/ 71231386 w 204"/>
                  <a:gd name="T11" fmla="*/ 0 h 259"/>
                  <a:gd name="T12" fmla="*/ 385096778 w 204"/>
                  <a:gd name="T13" fmla="*/ 0 h 259"/>
                  <a:gd name="T14" fmla="*/ 454102136 w 204"/>
                  <a:gd name="T15" fmla="*/ 71518381 h 259"/>
                  <a:gd name="T16" fmla="*/ 454102136 w 204"/>
                  <a:gd name="T17" fmla="*/ 507338144 h 2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4"/>
                  <a:gd name="T28" fmla="*/ 0 h 259"/>
                  <a:gd name="T29" fmla="*/ 204 w 204"/>
                  <a:gd name="T30" fmla="*/ 259 h 2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4" h="259">
                    <a:moveTo>
                      <a:pt x="204" y="227"/>
                    </a:moveTo>
                    <a:cubicBezTo>
                      <a:pt x="204" y="245"/>
                      <a:pt x="190" y="259"/>
                      <a:pt x="173" y="259"/>
                    </a:cubicBezTo>
                    <a:cubicBezTo>
                      <a:pt x="32" y="259"/>
                      <a:pt x="32" y="259"/>
                      <a:pt x="32" y="259"/>
                    </a:cubicBezTo>
                    <a:cubicBezTo>
                      <a:pt x="14" y="259"/>
                      <a:pt x="0" y="245"/>
                      <a:pt x="0" y="2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90" y="0"/>
                      <a:pt x="204" y="14"/>
                      <a:pt x="204" y="32"/>
                    </a:cubicBezTo>
                    <a:lnTo>
                      <a:pt x="204" y="227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35765" y="40791"/>
                <a:ext cx="232822" cy="306246"/>
              </a:xfrm>
              <a:prstGeom prst="rect">
                <a:avLst/>
              </a:prstGeom>
              <a:solidFill>
                <a:srgbClr val="D9E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22"/>
              <p:cNvSpPr>
                <a:spLocks noChangeArrowheads="1"/>
              </p:cNvSpPr>
              <p:nvPr/>
            </p:nvSpPr>
            <p:spPr bwMode="auto">
              <a:xfrm>
                <a:off x="86602" y="40791"/>
                <a:ext cx="146220" cy="34515"/>
              </a:xfrm>
              <a:custGeom>
                <a:avLst/>
                <a:gdLst>
                  <a:gd name="T0" fmla="*/ 69011364 w 98"/>
                  <a:gd name="T1" fmla="*/ 0 h 23"/>
                  <a:gd name="T2" fmla="*/ 69011364 w 98"/>
                  <a:gd name="T3" fmla="*/ 0 h 23"/>
                  <a:gd name="T4" fmla="*/ 26713499 w 98"/>
                  <a:gd name="T5" fmla="*/ 0 h 23"/>
                  <a:gd name="T6" fmla="*/ 0 w 98"/>
                  <a:gd name="T7" fmla="*/ 24771265 h 23"/>
                  <a:gd name="T8" fmla="*/ 26713499 w 98"/>
                  <a:gd name="T9" fmla="*/ 51795010 h 23"/>
                  <a:gd name="T10" fmla="*/ 193678834 w 98"/>
                  <a:gd name="T11" fmla="*/ 51795010 h 23"/>
                  <a:gd name="T12" fmla="*/ 218166208 w 98"/>
                  <a:gd name="T13" fmla="*/ 24771265 h 23"/>
                  <a:gd name="T14" fmla="*/ 193678834 w 98"/>
                  <a:gd name="T15" fmla="*/ 0 h 23"/>
                  <a:gd name="T16" fmla="*/ 149154844 w 98"/>
                  <a:gd name="T17" fmla="*/ 0 h 23"/>
                  <a:gd name="T18" fmla="*/ 149154844 w 98"/>
                  <a:gd name="T19" fmla="*/ 0 h 23"/>
                  <a:gd name="T20" fmla="*/ 69011364 w 98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8"/>
                  <a:gd name="T34" fmla="*/ 0 h 23"/>
                  <a:gd name="T35" fmla="*/ 98 w 98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8" h="2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93" y="23"/>
                      <a:pt x="98" y="18"/>
                      <a:pt x="98" y="11"/>
                    </a:cubicBezTo>
                    <a:cubicBezTo>
                      <a:pt x="98" y="5"/>
                      <a:pt x="93" y="0"/>
                      <a:pt x="8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3"/>
              <p:cNvSpPr>
                <a:spLocks noChangeArrowheads="1"/>
              </p:cNvSpPr>
              <p:nvPr/>
            </p:nvSpPr>
            <p:spPr bwMode="auto">
              <a:xfrm>
                <a:off x="186383" y="4079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4"/>
              <p:cNvSpPr>
                <a:spLocks noChangeArrowheads="1"/>
              </p:cNvSpPr>
              <p:nvPr/>
            </p:nvSpPr>
            <p:spPr bwMode="auto">
              <a:xfrm>
                <a:off x="132414" y="4079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5"/>
              <p:cNvSpPr>
                <a:spLocks noChangeArrowheads="1"/>
              </p:cNvSpPr>
              <p:nvPr/>
            </p:nvSpPr>
            <p:spPr bwMode="auto">
              <a:xfrm>
                <a:off x="132414" y="16944"/>
                <a:ext cx="53970" cy="23847"/>
              </a:xfrm>
              <a:custGeom>
                <a:avLst/>
                <a:gdLst>
                  <a:gd name="T0" fmla="*/ 80910025 w 36"/>
                  <a:gd name="T1" fmla="*/ 35542463 h 16"/>
                  <a:gd name="T2" fmla="*/ 80910025 w 36"/>
                  <a:gd name="T3" fmla="*/ 33321711 h 16"/>
                  <a:gd name="T4" fmla="*/ 40455013 w 36"/>
                  <a:gd name="T5" fmla="*/ 0 h 16"/>
                  <a:gd name="T6" fmla="*/ 0 w 36"/>
                  <a:gd name="T7" fmla="*/ 33321711 h 16"/>
                  <a:gd name="T8" fmla="*/ 0 w 36"/>
                  <a:gd name="T9" fmla="*/ 35542463 h 16"/>
                  <a:gd name="T10" fmla="*/ 80910025 w 36"/>
                  <a:gd name="T11" fmla="*/ 35542463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6"/>
                  <a:gd name="T20" fmla="*/ 36 w 3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6">
                    <a:moveTo>
                      <a:pt x="36" y="16"/>
                    </a:move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6"/>
              <p:cNvSpPr>
                <a:spLocks noChangeArrowheads="1"/>
              </p:cNvSpPr>
              <p:nvPr/>
            </p:nvSpPr>
            <p:spPr bwMode="auto">
              <a:xfrm>
                <a:off x="90995" y="69031"/>
                <a:ext cx="1255" cy="3138"/>
              </a:xfrm>
              <a:custGeom>
                <a:avLst/>
                <a:gdLst>
                  <a:gd name="T0" fmla="*/ 0 w 1"/>
                  <a:gd name="T1" fmla="*/ 0 h 2"/>
                  <a:gd name="T2" fmla="*/ 1575025 w 1"/>
                  <a:gd name="T3" fmla="*/ 4923522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7"/>
              <p:cNvSpPr>
                <a:spLocks noChangeArrowheads="1"/>
              </p:cNvSpPr>
              <p:nvPr/>
            </p:nvSpPr>
            <p:spPr bwMode="auto">
              <a:xfrm>
                <a:off x="64010" y="112332"/>
                <a:ext cx="37653" cy="35771"/>
              </a:xfrm>
              <a:custGeom>
                <a:avLst/>
                <a:gdLst>
                  <a:gd name="T0" fmla="*/ 56709936 w 25"/>
                  <a:gd name="T1" fmla="*/ 48872129 h 24"/>
                  <a:gd name="T2" fmla="*/ 49905286 w 25"/>
                  <a:gd name="T3" fmla="*/ 53315185 h 24"/>
                  <a:gd name="T4" fmla="*/ 6804650 w 25"/>
                  <a:gd name="T5" fmla="*/ 53315185 h 24"/>
                  <a:gd name="T6" fmla="*/ 0 w 25"/>
                  <a:gd name="T7" fmla="*/ 48872129 h 24"/>
                  <a:gd name="T8" fmla="*/ 0 w 25"/>
                  <a:gd name="T9" fmla="*/ 4443056 h 24"/>
                  <a:gd name="T10" fmla="*/ 6804650 w 25"/>
                  <a:gd name="T11" fmla="*/ 0 h 24"/>
                  <a:gd name="T12" fmla="*/ 49905286 w 25"/>
                  <a:gd name="T13" fmla="*/ 0 h 24"/>
                  <a:gd name="T14" fmla="*/ 56709936 w 25"/>
                  <a:gd name="T15" fmla="*/ 4443056 h 24"/>
                  <a:gd name="T16" fmla="*/ 56709936 w 25"/>
                  <a:gd name="T17" fmla="*/ 48872129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4"/>
                  <a:gd name="T29" fmla="*/ 25 w 2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4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8"/>
              <p:cNvSpPr>
                <a:spLocks noChangeArrowheads="1"/>
              </p:cNvSpPr>
              <p:nvPr/>
            </p:nvSpPr>
            <p:spPr bwMode="auto">
              <a:xfrm>
                <a:off x="111704" y="139317"/>
                <a:ext cx="128648" cy="8786"/>
              </a:xfrm>
              <a:custGeom>
                <a:avLst/>
                <a:gdLst>
                  <a:gd name="T0" fmla="*/ 192445441 w 86"/>
                  <a:gd name="T1" fmla="*/ 10721849 h 6"/>
                  <a:gd name="T2" fmla="*/ 190207564 w 86"/>
                  <a:gd name="T3" fmla="*/ 12865633 h 6"/>
                  <a:gd name="T4" fmla="*/ 2237877 w 86"/>
                  <a:gd name="T5" fmla="*/ 12865633 h 6"/>
                  <a:gd name="T6" fmla="*/ 0 w 86"/>
                  <a:gd name="T7" fmla="*/ 10721849 h 6"/>
                  <a:gd name="T8" fmla="*/ 0 w 86"/>
                  <a:gd name="T9" fmla="*/ 4289032 h 6"/>
                  <a:gd name="T10" fmla="*/ 2237877 w 86"/>
                  <a:gd name="T11" fmla="*/ 0 h 6"/>
                  <a:gd name="T12" fmla="*/ 190207564 w 86"/>
                  <a:gd name="T13" fmla="*/ 0 h 6"/>
                  <a:gd name="T14" fmla="*/ 192445441 w 86"/>
                  <a:gd name="T15" fmla="*/ 4289032 h 6"/>
                  <a:gd name="T16" fmla="*/ 192445441 w 86"/>
                  <a:gd name="T17" fmla="*/ 10721849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6"/>
                  <a:gd name="T29" fmla="*/ 86 w 8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9"/>
              <p:cNvSpPr>
                <a:spLocks noChangeArrowheads="1"/>
              </p:cNvSpPr>
              <p:nvPr/>
            </p:nvSpPr>
            <p:spPr bwMode="auto">
              <a:xfrm>
                <a:off x="64010" y="175087"/>
                <a:ext cx="37653" cy="35771"/>
              </a:xfrm>
              <a:custGeom>
                <a:avLst/>
                <a:gdLst>
                  <a:gd name="T0" fmla="*/ 56709936 w 25"/>
                  <a:gd name="T1" fmla="*/ 48872129 h 24"/>
                  <a:gd name="T2" fmla="*/ 49905286 w 25"/>
                  <a:gd name="T3" fmla="*/ 53315185 h 24"/>
                  <a:gd name="T4" fmla="*/ 6804650 w 25"/>
                  <a:gd name="T5" fmla="*/ 53315185 h 24"/>
                  <a:gd name="T6" fmla="*/ 0 w 25"/>
                  <a:gd name="T7" fmla="*/ 48872129 h 24"/>
                  <a:gd name="T8" fmla="*/ 0 w 25"/>
                  <a:gd name="T9" fmla="*/ 4443056 h 24"/>
                  <a:gd name="T10" fmla="*/ 6804650 w 25"/>
                  <a:gd name="T11" fmla="*/ 0 h 24"/>
                  <a:gd name="T12" fmla="*/ 49905286 w 25"/>
                  <a:gd name="T13" fmla="*/ 0 h 24"/>
                  <a:gd name="T14" fmla="*/ 56709936 w 25"/>
                  <a:gd name="T15" fmla="*/ 4443056 h 24"/>
                  <a:gd name="T16" fmla="*/ 56709936 w 25"/>
                  <a:gd name="T17" fmla="*/ 48872129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4"/>
                  <a:gd name="T29" fmla="*/ 25 w 2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4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30"/>
              <p:cNvSpPr>
                <a:spLocks noChangeArrowheads="1"/>
              </p:cNvSpPr>
              <p:nvPr/>
            </p:nvSpPr>
            <p:spPr bwMode="auto">
              <a:xfrm>
                <a:off x="111704" y="202072"/>
                <a:ext cx="128648" cy="8786"/>
              </a:xfrm>
              <a:custGeom>
                <a:avLst/>
                <a:gdLst>
                  <a:gd name="T0" fmla="*/ 192445441 w 86"/>
                  <a:gd name="T1" fmla="*/ 10721849 h 6"/>
                  <a:gd name="T2" fmla="*/ 190207564 w 86"/>
                  <a:gd name="T3" fmla="*/ 12865633 h 6"/>
                  <a:gd name="T4" fmla="*/ 2237877 w 86"/>
                  <a:gd name="T5" fmla="*/ 12865633 h 6"/>
                  <a:gd name="T6" fmla="*/ 0 w 86"/>
                  <a:gd name="T7" fmla="*/ 10721849 h 6"/>
                  <a:gd name="T8" fmla="*/ 0 w 86"/>
                  <a:gd name="T9" fmla="*/ 4289032 h 6"/>
                  <a:gd name="T10" fmla="*/ 2237877 w 86"/>
                  <a:gd name="T11" fmla="*/ 0 h 6"/>
                  <a:gd name="T12" fmla="*/ 190207564 w 86"/>
                  <a:gd name="T13" fmla="*/ 0 h 6"/>
                  <a:gd name="T14" fmla="*/ 192445441 w 86"/>
                  <a:gd name="T15" fmla="*/ 4289032 h 6"/>
                  <a:gd name="T16" fmla="*/ 192445441 w 86"/>
                  <a:gd name="T17" fmla="*/ 10721849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6"/>
                  <a:gd name="T29" fmla="*/ 86 w 8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31"/>
              <p:cNvSpPr>
                <a:spLocks noChangeArrowheads="1"/>
              </p:cNvSpPr>
              <p:nvPr/>
            </p:nvSpPr>
            <p:spPr bwMode="auto">
              <a:xfrm>
                <a:off x="64010" y="237842"/>
                <a:ext cx="37653" cy="35771"/>
              </a:xfrm>
              <a:custGeom>
                <a:avLst/>
                <a:gdLst>
                  <a:gd name="T0" fmla="*/ 56709936 w 25"/>
                  <a:gd name="T1" fmla="*/ 46651346 h 24"/>
                  <a:gd name="T2" fmla="*/ 49905286 w 25"/>
                  <a:gd name="T3" fmla="*/ 53315185 h 24"/>
                  <a:gd name="T4" fmla="*/ 6804650 w 25"/>
                  <a:gd name="T5" fmla="*/ 53315185 h 24"/>
                  <a:gd name="T6" fmla="*/ 0 w 25"/>
                  <a:gd name="T7" fmla="*/ 46651346 h 24"/>
                  <a:gd name="T8" fmla="*/ 0 w 25"/>
                  <a:gd name="T9" fmla="*/ 4443056 h 24"/>
                  <a:gd name="T10" fmla="*/ 6804650 w 25"/>
                  <a:gd name="T11" fmla="*/ 0 h 24"/>
                  <a:gd name="T12" fmla="*/ 49905286 w 25"/>
                  <a:gd name="T13" fmla="*/ 0 h 24"/>
                  <a:gd name="T14" fmla="*/ 56709936 w 25"/>
                  <a:gd name="T15" fmla="*/ 4443056 h 24"/>
                  <a:gd name="T16" fmla="*/ 56709936 w 25"/>
                  <a:gd name="T17" fmla="*/ 4665134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4"/>
                  <a:gd name="T29" fmla="*/ 25 w 2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4">
                    <a:moveTo>
                      <a:pt x="25" y="21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32"/>
              <p:cNvSpPr>
                <a:spLocks noChangeArrowheads="1"/>
              </p:cNvSpPr>
              <p:nvPr/>
            </p:nvSpPr>
            <p:spPr bwMode="auto">
              <a:xfrm>
                <a:off x="111704" y="264827"/>
                <a:ext cx="128648" cy="8786"/>
              </a:xfrm>
              <a:custGeom>
                <a:avLst/>
                <a:gdLst>
                  <a:gd name="T0" fmla="*/ 192445441 w 86"/>
                  <a:gd name="T1" fmla="*/ 10721849 h 6"/>
                  <a:gd name="T2" fmla="*/ 190207564 w 86"/>
                  <a:gd name="T3" fmla="*/ 12865633 h 6"/>
                  <a:gd name="T4" fmla="*/ 2237877 w 86"/>
                  <a:gd name="T5" fmla="*/ 12865633 h 6"/>
                  <a:gd name="T6" fmla="*/ 0 w 86"/>
                  <a:gd name="T7" fmla="*/ 10721849 h 6"/>
                  <a:gd name="T8" fmla="*/ 0 w 86"/>
                  <a:gd name="T9" fmla="*/ 2143784 h 6"/>
                  <a:gd name="T10" fmla="*/ 2237877 w 86"/>
                  <a:gd name="T11" fmla="*/ 0 h 6"/>
                  <a:gd name="T12" fmla="*/ 190207564 w 86"/>
                  <a:gd name="T13" fmla="*/ 0 h 6"/>
                  <a:gd name="T14" fmla="*/ 192445441 w 86"/>
                  <a:gd name="T15" fmla="*/ 2143784 h 6"/>
                  <a:gd name="T16" fmla="*/ 192445441 w 86"/>
                  <a:gd name="T17" fmla="*/ 10721849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6"/>
                  <a:gd name="T29" fmla="*/ 86 w 8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6">
                    <a:moveTo>
                      <a:pt x="86" y="5"/>
                    </a:moveTo>
                    <a:cubicBezTo>
                      <a:pt x="86" y="5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1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35"/>
              <p:cNvSpPr>
                <a:spLocks noChangeArrowheads="1"/>
              </p:cNvSpPr>
              <p:nvPr/>
            </p:nvSpPr>
            <p:spPr bwMode="auto">
              <a:xfrm>
                <a:off x="79072" y="10668"/>
                <a:ext cx="146220" cy="58362"/>
              </a:xfrm>
              <a:custGeom>
                <a:avLst/>
                <a:gdLst>
                  <a:gd name="T0" fmla="*/ 193678834 w 98"/>
                  <a:gd name="T1" fmla="*/ 35829779 h 39"/>
                  <a:gd name="T2" fmla="*/ 149154844 w 98"/>
                  <a:gd name="T3" fmla="*/ 35829779 h 39"/>
                  <a:gd name="T4" fmla="*/ 149154844 w 98"/>
                  <a:gd name="T5" fmla="*/ 33591072 h 39"/>
                  <a:gd name="T6" fmla="*/ 109083104 w 98"/>
                  <a:gd name="T7" fmla="*/ 0 h 39"/>
                  <a:gd name="T8" fmla="*/ 69011364 w 98"/>
                  <a:gd name="T9" fmla="*/ 33591072 h 39"/>
                  <a:gd name="T10" fmla="*/ 69011364 w 98"/>
                  <a:gd name="T11" fmla="*/ 35829779 h 39"/>
                  <a:gd name="T12" fmla="*/ 26713499 w 98"/>
                  <a:gd name="T13" fmla="*/ 35829779 h 39"/>
                  <a:gd name="T14" fmla="*/ 0 w 98"/>
                  <a:gd name="T15" fmla="*/ 60463032 h 39"/>
                  <a:gd name="T16" fmla="*/ 26713499 w 98"/>
                  <a:gd name="T17" fmla="*/ 87336488 h 39"/>
                  <a:gd name="T18" fmla="*/ 193678834 w 98"/>
                  <a:gd name="T19" fmla="*/ 87336488 h 39"/>
                  <a:gd name="T20" fmla="*/ 218166208 w 98"/>
                  <a:gd name="T21" fmla="*/ 60463032 h 39"/>
                  <a:gd name="T22" fmla="*/ 193678834 w 98"/>
                  <a:gd name="T23" fmla="*/ 35829779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39"/>
                  <a:gd name="T38" fmla="*/ 98 w 98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39">
                    <a:moveTo>
                      <a:pt x="87" y="16"/>
                    </a:move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9" y="0"/>
                      <a:pt x="31" y="6"/>
                      <a:pt x="31" y="15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0" y="21"/>
                      <a:pt x="0" y="27"/>
                    </a:cubicBezTo>
                    <a:cubicBezTo>
                      <a:pt x="0" y="34"/>
                      <a:pt x="5" y="39"/>
                      <a:pt x="12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93" y="39"/>
                      <a:pt x="98" y="34"/>
                      <a:pt x="98" y="27"/>
                    </a:cubicBezTo>
                    <a:cubicBezTo>
                      <a:pt x="98" y="21"/>
                      <a:pt x="93" y="16"/>
                      <a:pt x="87" y="16"/>
                    </a:cubicBez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36"/>
              <p:cNvSpPr>
                <a:spLocks noChangeArrowheads="1"/>
              </p:cNvSpPr>
              <p:nvPr/>
            </p:nvSpPr>
            <p:spPr bwMode="auto">
              <a:xfrm>
                <a:off x="135551" y="18199"/>
                <a:ext cx="33260" cy="16316"/>
              </a:xfrm>
              <a:custGeom>
                <a:avLst/>
                <a:gdLst>
                  <a:gd name="T0" fmla="*/ 0 w 22"/>
                  <a:gd name="T1" fmla="*/ 24201078 h 11"/>
                  <a:gd name="T2" fmla="*/ 25141536 w 22"/>
                  <a:gd name="T3" fmla="*/ 0 h 11"/>
                  <a:gd name="T4" fmla="*/ 50283073 w 22"/>
                  <a:gd name="T5" fmla="*/ 24201078 h 11"/>
                  <a:gd name="T6" fmla="*/ 0 w 22"/>
                  <a:gd name="T7" fmla="*/ 24201078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1"/>
                  <a:gd name="T14" fmla="*/ 22 w 22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1">
                    <a:moveTo>
                      <a:pt x="0" y="11"/>
                    </a:move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A8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Rectangle 38"/>
              <p:cNvSpPr>
                <a:spLocks noChangeArrowheads="1"/>
              </p:cNvSpPr>
              <p:nvPr/>
            </p:nvSpPr>
            <p:spPr bwMode="auto">
              <a:xfrm>
                <a:off x="200189" y="237842"/>
                <a:ext cx="1255" cy="628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212113" y="248511"/>
                <a:ext cx="628" cy="628"/>
              </a:xfrm>
              <a:prstGeom prst="ellipse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Rectangle 40"/>
              <p:cNvSpPr>
                <a:spLocks noChangeArrowheads="1"/>
              </p:cNvSpPr>
              <p:nvPr/>
            </p:nvSpPr>
            <p:spPr bwMode="auto">
              <a:xfrm>
                <a:off x="212113" y="248511"/>
                <a:ext cx="628" cy="628"/>
              </a:xfrm>
              <a:prstGeom prst="rect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1"/>
              <p:cNvSpPr>
                <a:spLocks noChangeArrowheads="1"/>
              </p:cNvSpPr>
              <p:nvPr/>
            </p:nvSpPr>
            <p:spPr bwMode="auto">
              <a:xfrm>
                <a:off x="212113" y="2485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43"/>
              <p:cNvSpPr>
                <a:spLocks noChangeArrowheads="1"/>
              </p:cNvSpPr>
              <p:nvPr/>
            </p:nvSpPr>
            <p:spPr bwMode="auto">
              <a:xfrm>
                <a:off x="212113" y="247256"/>
                <a:ext cx="1255" cy="1"/>
              </a:xfrm>
              <a:custGeom>
                <a:avLst/>
                <a:gdLst>
                  <a:gd name="T0" fmla="*/ 0 w 1"/>
                  <a:gd name="T1" fmla="*/ 0 h 1"/>
                  <a:gd name="T2" fmla="*/ 1575025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44"/>
              <p:cNvSpPr>
                <a:spLocks noChangeArrowheads="1"/>
              </p:cNvSpPr>
              <p:nvPr/>
            </p:nvSpPr>
            <p:spPr bwMode="auto">
              <a:xfrm>
                <a:off x="212113" y="2485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45"/>
              <p:cNvSpPr>
                <a:spLocks noChangeArrowheads="1"/>
              </p:cNvSpPr>
              <p:nvPr/>
            </p:nvSpPr>
            <p:spPr bwMode="auto">
              <a:xfrm>
                <a:off x="212113" y="247256"/>
                <a:ext cx="1" cy="1255"/>
              </a:xfrm>
              <a:custGeom>
                <a:avLst/>
                <a:gdLst>
                  <a:gd name="T0" fmla="*/ 0 w 1"/>
                  <a:gd name="T1" fmla="*/ 1575025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575025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46"/>
              <p:cNvSpPr>
                <a:spLocks noChangeArrowheads="1"/>
              </p:cNvSpPr>
              <p:nvPr/>
            </p:nvSpPr>
            <p:spPr bwMode="auto">
              <a:xfrm>
                <a:off x="212113" y="247256"/>
                <a:ext cx="1" cy="1255"/>
              </a:xfrm>
              <a:custGeom>
                <a:avLst/>
                <a:gdLst>
                  <a:gd name="T0" fmla="*/ 0 w 1"/>
                  <a:gd name="T1" fmla="*/ 1575025 h 1"/>
                  <a:gd name="T2" fmla="*/ 0 w 1"/>
                  <a:gd name="T3" fmla="*/ 1575025 h 1"/>
                  <a:gd name="T4" fmla="*/ 0 w 1"/>
                  <a:gd name="T5" fmla="*/ 0 h 1"/>
                  <a:gd name="T6" fmla="*/ 0 w 1"/>
                  <a:gd name="T7" fmla="*/ 1575025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Rectangle 51"/>
              <p:cNvSpPr>
                <a:spLocks noChangeArrowheads="1"/>
              </p:cNvSpPr>
              <p:nvPr/>
            </p:nvSpPr>
            <p:spPr bwMode="auto">
              <a:xfrm>
                <a:off x="189521" y="225919"/>
                <a:ext cx="628" cy="1883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55"/>
            <p:cNvGrpSpPr/>
            <p:nvPr/>
          </p:nvGrpSpPr>
          <p:grpSpPr bwMode="auto">
            <a:xfrm>
              <a:off x="3729700" y="15103"/>
              <a:ext cx="685801" cy="573811"/>
              <a:chOff x="0" y="0"/>
              <a:chExt cx="643" cy="538"/>
            </a:xfrm>
          </p:grpSpPr>
          <p:sp>
            <p:nvSpPr>
              <p:cNvPr id="40" name="Freeform 5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3" cy="369"/>
              </a:xfrm>
              <a:custGeom>
                <a:avLst/>
                <a:gdLst>
                  <a:gd name="T0" fmla="*/ 1288 w 270"/>
                  <a:gd name="T1" fmla="*/ 271 h 155"/>
                  <a:gd name="T2" fmla="*/ 964 w 270"/>
                  <a:gd name="T3" fmla="*/ 0 h 155"/>
                  <a:gd name="T4" fmla="*/ 645 w 270"/>
                  <a:gd name="T5" fmla="*/ 233 h 155"/>
                  <a:gd name="T6" fmla="*/ 600 w 270"/>
                  <a:gd name="T7" fmla="*/ 226 h 155"/>
                  <a:gd name="T8" fmla="*/ 600 w 270"/>
                  <a:gd name="T9" fmla="*/ 226 h 155"/>
                  <a:gd name="T10" fmla="*/ 591 w 270"/>
                  <a:gd name="T11" fmla="*/ 226 h 155"/>
                  <a:gd name="T12" fmla="*/ 567 w 270"/>
                  <a:gd name="T13" fmla="*/ 226 h 155"/>
                  <a:gd name="T14" fmla="*/ 271 w 270"/>
                  <a:gd name="T15" fmla="*/ 471 h 155"/>
                  <a:gd name="T16" fmla="*/ 210 w 270"/>
                  <a:gd name="T17" fmla="*/ 459 h 155"/>
                  <a:gd name="T18" fmla="*/ 0 w 270"/>
                  <a:gd name="T19" fmla="*/ 669 h 155"/>
                  <a:gd name="T20" fmla="*/ 210 w 270"/>
                  <a:gd name="T21" fmla="*/ 878 h 155"/>
                  <a:gd name="T22" fmla="*/ 233 w 270"/>
                  <a:gd name="T23" fmla="*/ 878 h 155"/>
                  <a:gd name="T24" fmla="*/ 1224 w 270"/>
                  <a:gd name="T25" fmla="*/ 878 h 155"/>
                  <a:gd name="T26" fmla="*/ 1531 w 270"/>
                  <a:gd name="T27" fmla="*/ 571 h 155"/>
                  <a:gd name="T28" fmla="*/ 1288 w 270"/>
                  <a:gd name="T29" fmla="*/ 271 h 1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0"/>
                  <a:gd name="T46" fmla="*/ 0 h 155"/>
                  <a:gd name="T47" fmla="*/ 270 w 270"/>
                  <a:gd name="T48" fmla="*/ 155 h 1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0" h="155">
                    <a:moveTo>
                      <a:pt x="227" y="48"/>
                    </a:moveTo>
                    <a:cubicBezTo>
                      <a:pt x="222" y="21"/>
                      <a:pt x="199" y="0"/>
                      <a:pt x="170" y="0"/>
                    </a:cubicBezTo>
                    <a:cubicBezTo>
                      <a:pt x="144" y="0"/>
                      <a:pt x="121" y="17"/>
                      <a:pt x="114" y="41"/>
                    </a:cubicBezTo>
                    <a:cubicBezTo>
                      <a:pt x="112" y="41"/>
                      <a:pt x="109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4" y="40"/>
                    </a:cubicBezTo>
                    <a:cubicBezTo>
                      <a:pt x="103" y="40"/>
                      <a:pt x="102" y="40"/>
                      <a:pt x="100" y="40"/>
                    </a:cubicBezTo>
                    <a:cubicBezTo>
                      <a:pt x="75" y="40"/>
                      <a:pt x="53" y="58"/>
                      <a:pt x="48" y="83"/>
                    </a:cubicBezTo>
                    <a:cubicBezTo>
                      <a:pt x="44" y="81"/>
                      <a:pt x="37" y="81"/>
                      <a:pt x="37" y="81"/>
                    </a:cubicBezTo>
                    <a:cubicBezTo>
                      <a:pt x="17" y="81"/>
                      <a:pt x="0" y="98"/>
                      <a:pt x="0" y="118"/>
                    </a:cubicBezTo>
                    <a:cubicBezTo>
                      <a:pt x="0" y="139"/>
                      <a:pt x="17" y="155"/>
                      <a:pt x="37" y="155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216" y="155"/>
                      <a:pt x="216" y="155"/>
                      <a:pt x="216" y="155"/>
                    </a:cubicBezTo>
                    <a:cubicBezTo>
                      <a:pt x="246" y="155"/>
                      <a:pt x="270" y="131"/>
                      <a:pt x="270" y="101"/>
                    </a:cubicBezTo>
                    <a:cubicBezTo>
                      <a:pt x="270" y="75"/>
                      <a:pt x="252" y="53"/>
                      <a:pt x="227" y="48"/>
                    </a:cubicBezTo>
                    <a:close/>
                  </a:path>
                </a:pathLst>
              </a:custGeom>
              <a:solidFill>
                <a:srgbClr val="92C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59"/>
              <p:cNvSpPr>
                <a:spLocks noChangeArrowheads="1"/>
              </p:cNvSpPr>
              <p:nvPr/>
            </p:nvSpPr>
            <p:spPr bwMode="auto">
              <a:xfrm>
                <a:off x="183" y="212"/>
                <a:ext cx="276" cy="326"/>
              </a:xfrm>
              <a:custGeom>
                <a:avLst/>
                <a:gdLst>
                  <a:gd name="T0" fmla="*/ 24 w 116"/>
                  <a:gd name="T1" fmla="*/ 407 h 137"/>
                  <a:gd name="T2" fmla="*/ 288 w 116"/>
                  <a:gd name="T3" fmla="*/ 747 h 137"/>
                  <a:gd name="T4" fmla="*/ 369 w 116"/>
                  <a:gd name="T5" fmla="*/ 747 h 137"/>
                  <a:gd name="T6" fmla="*/ 633 w 116"/>
                  <a:gd name="T7" fmla="*/ 407 h 137"/>
                  <a:gd name="T8" fmla="*/ 595 w 116"/>
                  <a:gd name="T9" fmla="*/ 357 h 137"/>
                  <a:gd name="T10" fmla="*/ 509 w 116"/>
                  <a:gd name="T11" fmla="*/ 357 h 137"/>
                  <a:gd name="T12" fmla="*/ 509 w 116"/>
                  <a:gd name="T13" fmla="*/ 33 h 137"/>
                  <a:gd name="T14" fmla="*/ 476 w 116"/>
                  <a:gd name="T15" fmla="*/ 0 h 137"/>
                  <a:gd name="T16" fmla="*/ 181 w 116"/>
                  <a:gd name="T17" fmla="*/ 0 h 137"/>
                  <a:gd name="T18" fmla="*/ 148 w 116"/>
                  <a:gd name="T19" fmla="*/ 33 h 137"/>
                  <a:gd name="T20" fmla="*/ 148 w 116"/>
                  <a:gd name="T21" fmla="*/ 357 h 137"/>
                  <a:gd name="T22" fmla="*/ 62 w 116"/>
                  <a:gd name="T23" fmla="*/ 357 h 137"/>
                  <a:gd name="T24" fmla="*/ 24 w 116"/>
                  <a:gd name="T25" fmla="*/ 407 h 1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6"/>
                  <a:gd name="T40" fmla="*/ 0 h 137"/>
                  <a:gd name="T41" fmla="*/ 116 w 116"/>
                  <a:gd name="T42" fmla="*/ 137 h 1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6" h="137">
                    <a:moveTo>
                      <a:pt x="4" y="72"/>
                    </a:moveTo>
                    <a:cubicBezTo>
                      <a:pt x="51" y="132"/>
                      <a:pt x="51" y="132"/>
                      <a:pt x="51" y="132"/>
                    </a:cubicBezTo>
                    <a:cubicBezTo>
                      <a:pt x="55" y="137"/>
                      <a:pt x="61" y="137"/>
                      <a:pt x="65" y="13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6" y="67"/>
                      <a:pt x="113" y="63"/>
                      <a:pt x="105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3"/>
                      <a:pt x="26" y="6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3" y="63"/>
                      <a:pt x="0" y="67"/>
                      <a:pt x="4" y="7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62"/>
            <p:cNvGrpSpPr/>
            <p:nvPr/>
          </p:nvGrpSpPr>
          <p:grpSpPr bwMode="auto">
            <a:xfrm>
              <a:off x="5736420" y="45275"/>
              <a:ext cx="588609" cy="566943"/>
              <a:chOff x="0" y="0"/>
              <a:chExt cx="652" cy="628"/>
            </a:xfrm>
          </p:grpSpPr>
          <p:sp>
            <p:nvSpPr>
              <p:cNvPr id="31" name="Freeform 80"/>
              <p:cNvSpPr>
                <a:spLocks noEditPoints="1" noChangeArrowheads="1"/>
              </p:cNvSpPr>
              <p:nvPr/>
            </p:nvSpPr>
            <p:spPr bwMode="auto">
              <a:xfrm>
                <a:off x="0" y="69"/>
                <a:ext cx="550" cy="493"/>
              </a:xfrm>
              <a:custGeom>
                <a:avLst/>
                <a:gdLst>
                  <a:gd name="T0" fmla="*/ 1276 w 231"/>
                  <a:gd name="T1" fmla="*/ 0 h 207"/>
                  <a:gd name="T2" fmla="*/ 1236 w 231"/>
                  <a:gd name="T3" fmla="*/ 29 h 207"/>
                  <a:gd name="T4" fmla="*/ 1214 w 231"/>
                  <a:gd name="T5" fmla="*/ 91 h 207"/>
                  <a:gd name="T6" fmla="*/ 1174 w 231"/>
                  <a:gd name="T7" fmla="*/ 74 h 207"/>
                  <a:gd name="T8" fmla="*/ 262 w 231"/>
                  <a:gd name="T9" fmla="*/ 164 h 207"/>
                  <a:gd name="T10" fmla="*/ 12 w 231"/>
                  <a:gd name="T11" fmla="*/ 205 h 207"/>
                  <a:gd name="T12" fmla="*/ 90 w 231"/>
                  <a:gd name="T13" fmla="*/ 748 h 207"/>
                  <a:gd name="T14" fmla="*/ 1048 w 231"/>
                  <a:gd name="T15" fmla="*/ 800 h 207"/>
                  <a:gd name="T16" fmla="*/ 1083 w 231"/>
                  <a:gd name="T17" fmla="*/ 793 h 207"/>
                  <a:gd name="T18" fmla="*/ 181 w 231"/>
                  <a:gd name="T19" fmla="*/ 1079 h 207"/>
                  <a:gd name="T20" fmla="*/ 124 w 231"/>
                  <a:gd name="T21" fmla="*/ 1079 h 207"/>
                  <a:gd name="T22" fmla="*/ 45 w 231"/>
                  <a:gd name="T23" fmla="*/ 1105 h 207"/>
                  <a:gd name="T24" fmla="*/ 62 w 231"/>
                  <a:gd name="T25" fmla="*/ 1174 h 207"/>
                  <a:gd name="T26" fmla="*/ 86 w 231"/>
                  <a:gd name="T27" fmla="*/ 1169 h 207"/>
                  <a:gd name="T28" fmla="*/ 131 w 231"/>
                  <a:gd name="T29" fmla="*/ 1150 h 207"/>
                  <a:gd name="T30" fmla="*/ 160 w 231"/>
                  <a:gd name="T31" fmla="*/ 1150 h 207"/>
                  <a:gd name="T32" fmla="*/ 1202 w 231"/>
                  <a:gd name="T33" fmla="*/ 1150 h 207"/>
                  <a:gd name="T34" fmla="*/ 1260 w 231"/>
                  <a:gd name="T35" fmla="*/ 1096 h 207"/>
                  <a:gd name="T36" fmla="*/ 1162 w 231"/>
                  <a:gd name="T37" fmla="*/ 793 h 207"/>
                  <a:gd name="T38" fmla="*/ 1305 w 231"/>
                  <a:gd name="T39" fmla="*/ 12 h 207"/>
                  <a:gd name="T40" fmla="*/ 95 w 231"/>
                  <a:gd name="T41" fmla="*/ 272 h 207"/>
                  <a:gd name="T42" fmla="*/ 255 w 231"/>
                  <a:gd name="T43" fmla="*/ 357 h 207"/>
                  <a:gd name="T44" fmla="*/ 114 w 231"/>
                  <a:gd name="T45" fmla="*/ 362 h 207"/>
                  <a:gd name="T46" fmla="*/ 124 w 231"/>
                  <a:gd name="T47" fmla="*/ 431 h 207"/>
                  <a:gd name="T48" fmla="*/ 267 w 231"/>
                  <a:gd name="T49" fmla="*/ 562 h 207"/>
                  <a:gd name="T50" fmla="*/ 169 w 231"/>
                  <a:gd name="T51" fmla="*/ 710 h 207"/>
                  <a:gd name="T52" fmla="*/ 271 w 231"/>
                  <a:gd name="T53" fmla="*/ 629 h 207"/>
                  <a:gd name="T54" fmla="*/ 169 w 231"/>
                  <a:gd name="T55" fmla="*/ 710 h 207"/>
                  <a:gd name="T56" fmla="*/ 1121 w 231"/>
                  <a:gd name="T57" fmla="*/ 169 h 207"/>
                  <a:gd name="T58" fmla="*/ 919 w 231"/>
                  <a:gd name="T59" fmla="*/ 336 h 207"/>
                  <a:gd name="T60" fmla="*/ 300 w 231"/>
                  <a:gd name="T61" fmla="*/ 250 h 207"/>
                  <a:gd name="T62" fmla="*/ 452 w 231"/>
                  <a:gd name="T63" fmla="*/ 352 h 207"/>
                  <a:gd name="T64" fmla="*/ 300 w 231"/>
                  <a:gd name="T65" fmla="*/ 250 h 207"/>
                  <a:gd name="T66" fmla="*/ 452 w 231"/>
                  <a:gd name="T67" fmla="*/ 419 h 207"/>
                  <a:gd name="T68" fmla="*/ 317 w 231"/>
                  <a:gd name="T69" fmla="*/ 555 h 207"/>
                  <a:gd name="T70" fmla="*/ 324 w 231"/>
                  <a:gd name="T71" fmla="*/ 710 h 207"/>
                  <a:gd name="T72" fmla="*/ 460 w 231"/>
                  <a:gd name="T73" fmla="*/ 624 h 207"/>
                  <a:gd name="T74" fmla="*/ 324 w 231"/>
                  <a:gd name="T75" fmla="*/ 710 h 207"/>
                  <a:gd name="T76" fmla="*/ 510 w 231"/>
                  <a:gd name="T77" fmla="*/ 710 h 207"/>
                  <a:gd name="T78" fmla="*/ 645 w 231"/>
                  <a:gd name="T79" fmla="*/ 619 h 207"/>
                  <a:gd name="T80" fmla="*/ 652 w 231"/>
                  <a:gd name="T81" fmla="*/ 550 h 207"/>
                  <a:gd name="T82" fmla="*/ 505 w 231"/>
                  <a:gd name="T83" fmla="*/ 419 h 207"/>
                  <a:gd name="T84" fmla="*/ 652 w 231"/>
                  <a:gd name="T85" fmla="*/ 550 h 207"/>
                  <a:gd name="T86" fmla="*/ 505 w 231"/>
                  <a:gd name="T87" fmla="*/ 345 h 207"/>
                  <a:gd name="T88" fmla="*/ 657 w 231"/>
                  <a:gd name="T89" fmla="*/ 217 h 207"/>
                  <a:gd name="T90" fmla="*/ 833 w 231"/>
                  <a:gd name="T91" fmla="*/ 710 h 207"/>
                  <a:gd name="T92" fmla="*/ 698 w 231"/>
                  <a:gd name="T93" fmla="*/ 619 h 207"/>
                  <a:gd name="T94" fmla="*/ 833 w 231"/>
                  <a:gd name="T95" fmla="*/ 710 h 207"/>
                  <a:gd name="T96" fmla="*/ 698 w 231"/>
                  <a:gd name="T97" fmla="*/ 550 h 207"/>
                  <a:gd name="T98" fmla="*/ 862 w 231"/>
                  <a:gd name="T99" fmla="*/ 402 h 207"/>
                  <a:gd name="T100" fmla="*/ 702 w 231"/>
                  <a:gd name="T101" fmla="*/ 341 h 207"/>
                  <a:gd name="T102" fmla="*/ 883 w 231"/>
                  <a:gd name="T103" fmla="*/ 193 h 207"/>
                  <a:gd name="T104" fmla="*/ 702 w 231"/>
                  <a:gd name="T105" fmla="*/ 341 h 207"/>
                  <a:gd name="T106" fmla="*/ 879 w 231"/>
                  <a:gd name="T107" fmla="*/ 710 h 207"/>
                  <a:gd name="T108" fmla="*/ 1043 w 231"/>
                  <a:gd name="T109" fmla="*/ 607 h 207"/>
                  <a:gd name="T110" fmla="*/ 1055 w 231"/>
                  <a:gd name="T111" fmla="*/ 538 h 207"/>
                  <a:gd name="T112" fmla="*/ 912 w 231"/>
                  <a:gd name="T113" fmla="*/ 402 h 207"/>
                  <a:gd name="T114" fmla="*/ 1055 w 231"/>
                  <a:gd name="T115" fmla="*/ 538 h 20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1"/>
                  <a:gd name="T175" fmla="*/ 0 h 207"/>
                  <a:gd name="T176" fmla="*/ 231 w 231"/>
                  <a:gd name="T177" fmla="*/ 207 h 20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1" h="207">
                    <a:moveTo>
                      <a:pt x="230" y="2"/>
                    </a:moveTo>
                    <a:cubicBezTo>
                      <a:pt x="229" y="1"/>
                      <a:pt x="227" y="0"/>
                      <a:pt x="225" y="0"/>
                    </a:cubicBezTo>
                    <a:cubicBezTo>
                      <a:pt x="225" y="0"/>
                      <a:pt x="225" y="0"/>
                      <a:pt x="224" y="0"/>
                    </a:cubicBezTo>
                    <a:cubicBezTo>
                      <a:pt x="221" y="0"/>
                      <a:pt x="218" y="2"/>
                      <a:pt x="218" y="5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15" y="17"/>
                      <a:pt x="215" y="16"/>
                      <a:pt x="214" y="16"/>
                    </a:cubicBezTo>
                    <a:cubicBezTo>
                      <a:pt x="213" y="14"/>
                      <a:pt x="211" y="13"/>
                      <a:pt x="208" y="13"/>
                    </a:cubicBezTo>
                    <a:cubicBezTo>
                      <a:pt x="208" y="13"/>
                      <a:pt x="208" y="13"/>
                      <a:pt x="207" y="1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8" y="28"/>
                      <a:pt x="47" y="28"/>
                      <a:pt x="46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2"/>
                      <a:pt x="3" y="34"/>
                      <a:pt x="2" y="36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16" y="132"/>
                      <a:pt x="16" y="132"/>
                      <a:pt x="16" y="132"/>
                    </a:cubicBezTo>
                    <a:cubicBezTo>
                      <a:pt x="17" y="137"/>
                      <a:pt x="21" y="141"/>
                      <a:pt x="26" y="141"/>
                    </a:cubicBezTo>
                    <a:cubicBezTo>
                      <a:pt x="185" y="141"/>
                      <a:pt x="185" y="141"/>
                      <a:pt x="185" y="141"/>
                    </a:cubicBezTo>
                    <a:cubicBezTo>
                      <a:pt x="187" y="141"/>
                      <a:pt x="190" y="140"/>
                      <a:pt x="191" y="138"/>
                    </a:cubicBezTo>
                    <a:cubicBezTo>
                      <a:pt x="191" y="140"/>
                      <a:pt x="191" y="140"/>
                      <a:pt x="191" y="14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0"/>
                      <a:pt x="30" y="190"/>
                      <a:pt x="28" y="190"/>
                    </a:cubicBezTo>
                    <a:cubicBezTo>
                      <a:pt x="26" y="190"/>
                      <a:pt x="23" y="190"/>
                      <a:pt x="22" y="190"/>
                    </a:cubicBezTo>
                    <a:cubicBezTo>
                      <a:pt x="19" y="190"/>
                      <a:pt x="14" y="191"/>
                      <a:pt x="8" y="194"/>
                    </a:cubicBezTo>
                    <a:cubicBezTo>
                      <a:pt x="8" y="195"/>
                      <a:pt x="8" y="195"/>
                      <a:pt x="8" y="195"/>
                    </a:cubicBezTo>
                    <a:cubicBezTo>
                      <a:pt x="5" y="196"/>
                      <a:pt x="4" y="200"/>
                      <a:pt x="6" y="204"/>
                    </a:cubicBezTo>
                    <a:cubicBezTo>
                      <a:pt x="7" y="206"/>
                      <a:pt x="9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2" y="207"/>
                      <a:pt x="14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6" y="206"/>
                      <a:pt x="20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203"/>
                      <a:pt x="26" y="203"/>
                      <a:pt x="28" y="203"/>
                    </a:cubicBezTo>
                    <a:cubicBezTo>
                      <a:pt x="30" y="203"/>
                      <a:pt x="31" y="203"/>
                      <a:pt x="32" y="203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5" y="203"/>
                      <a:pt x="218" y="202"/>
                      <a:pt x="219" y="199"/>
                    </a:cubicBezTo>
                    <a:cubicBezTo>
                      <a:pt x="221" y="198"/>
                      <a:pt x="222" y="195"/>
                      <a:pt x="222" y="193"/>
                    </a:cubicBezTo>
                    <a:cubicBezTo>
                      <a:pt x="222" y="190"/>
                      <a:pt x="221" y="189"/>
                      <a:pt x="221" y="188"/>
                    </a:cubicBez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31" y="7"/>
                      <a:pt x="231" y="7"/>
                      <a:pt x="231" y="7"/>
                    </a:cubicBezTo>
                    <a:cubicBezTo>
                      <a:pt x="231" y="6"/>
                      <a:pt x="231" y="4"/>
                      <a:pt x="230" y="2"/>
                    </a:cubicBezTo>
                    <a:close/>
                    <a:moveTo>
                      <a:pt x="20" y="64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lose/>
                    <a:moveTo>
                      <a:pt x="26" y="99"/>
                    </a:move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8" y="76"/>
                      <a:pt x="46" y="75"/>
                    </a:cubicBezTo>
                    <a:cubicBezTo>
                      <a:pt x="47" y="99"/>
                      <a:pt x="47" y="99"/>
                      <a:pt x="47" y="99"/>
                    </a:cubicBezTo>
                    <a:lnTo>
                      <a:pt x="26" y="99"/>
                    </a:lnTo>
                    <a:close/>
                    <a:moveTo>
                      <a:pt x="30" y="125"/>
                    </a:moveTo>
                    <a:cubicBezTo>
                      <a:pt x="28" y="111"/>
                      <a:pt x="28" y="111"/>
                      <a:pt x="2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9" y="125"/>
                      <a:pt x="49" y="125"/>
                      <a:pt x="49" y="125"/>
                    </a:cubicBezTo>
                    <a:lnTo>
                      <a:pt x="30" y="125"/>
                    </a:lnTo>
                    <a:close/>
                    <a:moveTo>
                      <a:pt x="165" y="34"/>
                    </a:moveTo>
                    <a:cubicBezTo>
                      <a:pt x="198" y="30"/>
                      <a:pt x="198" y="30"/>
                      <a:pt x="198" y="30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0" y="58"/>
                      <a:pt x="182" y="58"/>
                      <a:pt x="162" y="59"/>
                    </a:cubicBezTo>
                    <a:lnTo>
                      <a:pt x="165" y="34"/>
                    </a:lnTo>
                    <a:close/>
                    <a:moveTo>
                      <a:pt x="53" y="44"/>
                    </a:move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3" y="44"/>
                    </a:lnTo>
                    <a:close/>
                    <a:moveTo>
                      <a:pt x="55" y="75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55" y="75"/>
                    </a:lnTo>
                    <a:close/>
                    <a:moveTo>
                      <a:pt x="57" y="125"/>
                    </a:moveTo>
                    <a:cubicBezTo>
                      <a:pt x="57" y="111"/>
                      <a:pt x="57" y="111"/>
                      <a:pt x="57" y="111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1" y="125"/>
                      <a:pt x="81" y="125"/>
                      <a:pt x="81" y="125"/>
                    </a:cubicBezTo>
                    <a:lnTo>
                      <a:pt x="57" y="125"/>
                    </a:lnTo>
                    <a:close/>
                    <a:moveTo>
                      <a:pt x="114" y="125"/>
                    </a:moveTo>
                    <a:cubicBezTo>
                      <a:pt x="90" y="125"/>
                      <a:pt x="90" y="125"/>
                      <a:pt x="90" y="125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14" y="109"/>
                      <a:pt x="114" y="109"/>
                      <a:pt x="114" y="109"/>
                    </a:cubicBezTo>
                    <a:lnTo>
                      <a:pt x="114" y="125"/>
                    </a:lnTo>
                    <a:close/>
                    <a:moveTo>
                      <a:pt x="115" y="97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115" y="73"/>
                      <a:pt x="115" y="73"/>
                      <a:pt x="115" y="73"/>
                    </a:cubicBezTo>
                    <a:lnTo>
                      <a:pt x="115" y="97"/>
                    </a:lnTo>
                    <a:close/>
                    <a:moveTo>
                      <a:pt x="116" y="60"/>
                    </a:moveTo>
                    <a:cubicBezTo>
                      <a:pt x="89" y="61"/>
                      <a:pt x="89" y="61"/>
                      <a:pt x="89" y="6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116" y="38"/>
                      <a:pt x="116" y="38"/>
                      <a:pt x="116" y="38"/>
                    </a:cubicBezTo>
                    <a:lnTo>
                      <a:pt x="116" y="60"/>
                    </a:lnTo>
                    <a:close/>
                    <a:moveTo>
                      <a:pt x="147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7" y="125"/>
                    </a:lnTo>
                    <a:close/>
                    <a:moveTo>
                      <a:pt x="150" y="96"/>
                    </a:moveTo>
                    <a:cubicBezTo>
                      <a:pt x="123" y="97"/>
                      <a:pt x="123" y="97"/>
                      <a:pt x="123" y="97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52" y="71"/>
                      <a:pt x="152" y="71"/>
                      <a:pt x="152" y="71"/>
                    </a:cubicBezTo>
                    <a:lnTo>
                      <a:pt x="150" y="96"/>
                    </a:lnTo>
                    <a:close/>
                    <a:moveTo>
                      <a:pt x="124" y="60"/>
                    </a:moveTo>
                    <a:cubicBezTo>
                      <a:pt x="125" y="37"/>
                      <a:pt x="125" y="37"/>
                      <a:pt x="125" y="37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4" y="59"/>
                      <a:pt x="154" y="59"/>
                      <a:pt x="154" y="59"/>
                    </a:cubicBezTo>
                    <a:lnTo>
                      <a:pt x="124" y="60"/>
                    </a:lnTo>
                    <a:close/>
                    <a:moveTo>
                      <a:pt x="181" y="125"/>
                    </a:move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84" y="107"/>
                      <a:pt x="184" y="107"/>
                      <a:pt x="184" y="107"/>
                    </a:cubicBezTo>
                    <a:lnTo>
                      <a:pt x="181" y="125"/>
                    </a:lnTo>
                    <a:close/>
                    <a:moveTo>
                      <a:pt x="186" y="95"/>
                    </a:move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71"/>
                      <a:pt x="161" y="71"/>
                      <a:pt x="161" y="71"/>
                    </a:cubicBezTo>
                    <a:cubicBezTo>
                      <a:pt x="191" y="70"/>
                      <a:pt x="191" y="70"/>
                      <a:pt x="191" y="70"/>
                    </a:cubicBezTo>
                    <a:lnTo>
                      <a:pt x="186" y="9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81"/>
              <p:cNvSpPr>
                <a:spLocks noChangeArrowheads="1"/>
              </p:cNvSpPr>
              <p:nvPr/>
            </p:nvSpPr>
            <p:spPr bwMode="auto">
              <a:xfrm>
                <a:off x="514" y="0"/>
                <a:ext cx="138" cy="100"/>
              </a:xfrm>
              <a:custGeom>
                <a:avLst/>
                <a:gdLst>
                  <a:gd name="T0" fmla="*/ 45 w 58"/>
                  <a:gd name="T1" fmla="*/ 238 h 42"/>
                  <a:gd name="T2" fmla="*/ 45 w 58"/>
                  <a:gd name="T3" fmla="*/ 238 h 42"/>
                  <a:gd name="T4" fmla="*/ 33 w 58"/>
                  <a:gd name="T5" fmla="*/ 238 h 42"/>
                  <a:gd name="T6" fmla="*/ 5 w 58"/>
                  <a:gd name="T7" fmla="*/ 214 h 42"/>
                  <a:gd name="T8" fmla="*/ 5 w 58"/>
                  <a:gd name="T9" fmla="*/ 181 h 42"/>
                  <a:gd name="T10" fmla="*/ 12 w 58"/>
                  <a:gd name="T11" fmla="*/ 143 h 42"/>
                  <a:gd name="T12" fmla="*/ 17 w 58"/>
                  <a:gd name="T13" fmla="*/ 143 h 42"/>
                  <a:gd name="T14" fmla="*/ 24 w 58"/>
                  <a:gd name="T15" fmla="*/ 107 h 42"/>
                  <a:gd name="T16" fmla="*/ 45 w 58"/>
                  <a:gd name="T17" fmla="*/ 57 h 42"/>
                  <a:gd name="T18" fmla="*/ 74 w 58"/>
                  <a:gd name="T19" fmla="*/ 29 h 42"/>
                  <a:gd name="T20" fmla="*/ 119 w 58"/>
                  <a:gd name="T21" fmla="*/ 12 h 42"/>
                  <a:gd name="T22" fmla="*/ 119 w 58"/>
                  <a:gd name="T23" fmla="*/ 12 h 42"/>
                  <a:gd name="T24" fmla="*/ 278 w 58"/>
                  <a:gd name="T25" fmla="*/ 0 h 42"/>
                  <a:gd name="T26" fmla="*/ 283 w 58"/>
                  <a:gd name="T27" fmla="*/ 0 h 42"/>
                  <a:gd name="T28" fmla="*/ 324 w 58"/>
                  <a:gd name="T29" fmla="*/ 40 h 42"/>
                  <a:gd name="T30" fmla="*/ 316 w 58"/>
                  <a:gd name="T31" fmla="*/ 74 h 42"/>
                  <a:gd name="T32" fmla="*/ 283 w 58"/>
                  <a:gd name="T33" fmla="*/ 90 h 42"/>
                  <a:gd name="T34" fmla="*/ 131 w 58"/>
                  <a:gd name="T35" fmla="*/ 102 h 42"/>
                  <a:gd name="T36" fmla="*/ 119 w 58"/>
                  <a:gd name="T37" fmla="*/ 107 h 42"/>
                  <a:gd name="T38" fmla="*/ 119 w 58"/>
                  <a:gd name="T39" fmla="*/ 107 h 42"/>
                  <a:gd name="T40" fmla="*/ 102 w 58"/>
                  <a:gd name="T41" fmla="*/ 169 h 42"/>
                  <a:gd name="T42" fmla="*/ 90 w 58"/>
                  <a:gd name="T43" fmla="*/ 205 h 42"/>
                  <a:gd name="T44" fmla="*/ 45 w 58"/>
                  <a:gd name="T45" fmla="*/ 238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42"/>
                  <a:gd name="T71" fmla="*/ 58 w 58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42">
                    <a:moveTo>
                      <a:pt x="8" y="42"/>
                    </a:move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6" y="42"/>
                    </a:cubicBezTo>
                    <a:cubicBezTo>
                      <a:pt x="4" y="41"/>
                      <a:pt x="3" y="40"/>
                      <a:pt x="1" y="38"/>
                    </a:cubicBezTo>
                    <a:cubicBezTo>
                      <a:pt x="0" y="36"/>
                      <a:pt x="0" y="34"/>
                      <a:pt x="1" y="32"/>
                    </a:cubicBezTo>
                    <a:cubicBezTo>
                      <a:pt x="1" y="29"/>
                      <a:pt x="2" y="27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3"/>
                      <a:pt x="4" y="21"/>
                      <a:pt x="4" y="19"/>
                    </a:cubicBezTo>
                    <a:cubicBezTo>
                      <a:pt x="5" y="16"/>
                      <a:pt x="6" y="13"/>
                      <a:pt x="8" y="10"/>
                    </a:cubicBezTo>
                    <a:cubicBezTo>
                      <a:pt x="9" y="8"/>
                      <a:pt x="11" y="6"/>
                      <a:pt x="13" y="5"/>
                    </a:cubicBezTo>
                    <a:cubicBezTo>
                      <a:pt x="15" y="4"/>
                      <a:pt x="18" y="3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50" y="0"/>
                    </a:cubicBezTo>
                    <a:cubicBezTo>
                      <a:pt x="54" y="0"/>
                      <a:pt x="57" y="3"/>
                      <a:pt x="57" y="7"/>
                    </a:cubicBezTo>
                    <a:cubicBezTo>
                      <a:pt x="58" y="9"/>
                      <a:pt x="57" y="11"/>
                      <a:pt x="56" y="13"/>
                    </a:cubicBezTo>
                    <a:cubicBezTo>
                      <a:pt x="54" y="14"/>
                      <a:pt x="52" y="15"/>
                      <a:pt x="50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1"/>
                      <a:pt x="19" y="25"/>
                      <a:pt x="18" y="30"/>
                    </a:cubicBezTo>
                    <a:cubicBezTo>
                      <a:pt x="17" y="32"/>
                      <a:pt x="17" y="34"/>
                      <a:pt x="16" y="36"/>
                    </a:cubicBezTo>
                    <a:cubicBezTo>
                      <a:pt x="15" y="39"/>
                      <a:pt x="12" y="42"/>
                      <a:pt x="8" y="42"/>
                    </a:cubicBezTo>
                    <a:close/>
                  </a:path>
                </a:pathLst>
              </a:custGeom>
              <a:solidFill>
                <a:srgbClr val="92C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Oval 82"/>
              <p:cNvSpPr>
                <a:spLocks noChangeArrowheads="1"/>
              </p:cNvSpPr>
              <p:nvPr/>
            </p:nvSpPr>
            <p:spPr bwMode="auto">
              <a:xfrm>
                <a:off x="521" y="65"/>
                <a:ext cx="29" cy="26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Oval 83"/>
              <p:cNvSpPr>
                <a:spLocks noChangeArrowheads="1"/>
              </p:cNvSpPr>
              <p:nvPr/>
            </p:nvSpPr>
            <p:spPr bwMode="auto">
              <a:xfrm>
                <a:off x="357" y="505"/>
                <a:ext cx="124" cy="123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Oval 84"/>
              <p:cNvSpPr>
                <a:spLocks noChangeArrowheads="1"/>
              </p:cNvSpPr>
              <p:nvPr/>
            </p:nvSpPr>
            <p:spPr bwMode="auto">
              <a:xfrm>
                <a:off x="385" y="533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Oval 85"/>
              <p:cNvSpPr>
                <a:spLocks noChangeArrowheads="1"/>
              </p:cNvSpPr>
              <p:nvPr/>
            </p:nvSpPr>
            <p:spPr bwMode="auto">
              <a:xfrm>
                <a:off x="400" y="545"/>
                <a:ext cx="40" cy="43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Oval 86"/>
              <p:cNvSpPr>
                <a:spLocks noChangeArrowheads="1"/>
              </p:cNvSpPr>
              <p:nvPr/>
            </p:nvSpPr>
            <p:spPr bwMode="auto">
              <a:xfrm>
                <a:off x="62" y="505"/>
                <a:ext cx="124" cy="123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Oval 87"/>
              <p:cNvSpPr>
                <a:spLocks noChangeArrowheads="1"/>
              </p:cNvSpPr>
              <p:nvPr/>
            </p:nvSpPr>
            <p:spPr bwMode="auto">
              <a:xfrm>
                <a:off x="90" y="533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Oval 88"/>
              <p:cNvSpPr>
                <a:spLocks noChangeArrowheads="1"/>
              </p:cNvSpPr>
              <p:nvPr/>
            </p:nvSpPr>
            <p:spPr bwMode="auto">
              <a:xfrm>
                <a:off x="102" y="545"/>
                <a:ext cx="41" cy="43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91"/>
            <p:cNvGrpSpPr/>
            <p:nvPr/>
          </p:nvGrpSpPr>
          <p:grpSpPr bwMode="auto">
            <a:xfrm>
              <a:off x="7520937" y="42185"/>
              <a:ext cx="644872" cy="620794"/>
              <a:chOff x="0" y="0"/>
              <a:chExt cx="616" cy="593"/>
            </a:xfrm>
          </p:grpSpPr>
          <p:sp>
            <p:nvSpPr>
              <p:cNvPr id="8" name="Freeform 93"/>
              <p:cNvSpPr>
                <a:spLocks noChangeArrowheads="1"/>
              </p:cNvSpPr>
              <p:nvPr/>
            </p:nvSpPr>
            <p:spPr bwMode="auto">
              <a:xfrm>
                <a:off x="267" y="98"/>
                <a:ext cx="50" cy="36"/>
              </a:xfrm>
              <a:custGeom>
                <a:avLst/>
                <a:gdLst>
                  <a:gd name="T0" fmla="*/ 19 w 50"/>
                  <a:gd name="T1" fmla="*/ 31 h 36"/>
                  <a:gd name="T2" fmla="*/ 26 w 50"/>
                  <a:gd name="T3" fmla="*/ 31 h 36"/>
                  <a:gd name="T4" fmla="*/ 35 w 50"/>
                  <a:gd name="T5" fmla="*/ 31 h 36"/>
                  <a:gd name="T6" fmla="*/ 40 w 50"/>
                  <a:gd name="T7" fmla="*/ 31 h 36"/>
                  <a:gd name="T8" fmla="*/ 47 w 50"/>
                  <a:gd name="T9" fmla="*/ 31 h 36"/>
                  <a:gd name="T10" fmla="*/ 50 w 50"/>
                  <a:gd name="T11" fmla="*/ 31 h 36"/>
                  <a:gd name="T12" fmla="*/ 26 w 50"/>
                  <a:gd name="T13" fmla="*/ 12 h 36"/>
                  <a:gd name="T14" fmla="*/ 19 w 50"/>
                  <a:gd name="T15" fmla="*/ 10 h 36"/>
                  <a:gd name="T16" fmla="*/ 14 w 50"/>
                  <a:gd name="T17" fmla="*/ 10 h 36"/>
                  <a:gd name="T18" fmla="*/ 4 w 50"/>
                  <a:gd name="T19" fmla="*/ 7 h 36"/>
                  <a:gd name="T20" fmla="*/ 0 w 50"/>
                  <a:gd name="T21" fmla="*/ 0 h 36"/>
                  <a:gd name="T22" fmla="*/ 0 w 50"/>
                  <a:gd name="T23" fmla="*/ 36 h 36"/>
                  <a:gd name="T24" fmla="*/ 7 w 50"/>
                  <a:gd name="T25" fmla="*/ 36 h 36"/>
                  <a:gd name="T26" fmla="*/ 19 w 50"/>
                  <a:gd name="T27" fmla="*/ 31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36"/>
                  <a:gd name="T44" fmla="*/ 50 w 50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36">
                    <a:moveTo>
                      <a:pt x="19" y="31"/>
                    </a:moveTo>
                    <a:lnTo>
                      <a:pt x="26" y="31"/>
                    </a:lnTo>
                    <a:lnTo>
                      <a:pt x="35" y="31"/>
                    </a:lnTo>
                    <a:lnTo>
                      <a:pt x="40" y="31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26" y="12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95"/>
              <p:cNvSpPr>
                <a:spLocks noChangeArrowheads="1"/>
              </p:cNvSpPr>
              <p:nvPr/>
            </p:nvSpPr>
            <p:spPr bwMode="auto">
              <a:xfrm>
                <a:off x="103" y="0"/>
                <a:ext cx="356" cy="484"/>
              </a:xfrm>
              <a:custGeom>
                <a:avLst/>
                <a:gdLst>
                  <a:gd name="T0" fmla="*/ 631 w 150"/>
                  <a:gd name="T1" fmla="*/ 29 h 203"/>
                  <a:gd name="T2" fmla="*/ 517 w 150"/>
                  <a:gd name="T3" fmla="*/ 0 h 203"/>
                  <a:gd name="T4" fmla="*/ 28 w 150"/>
                  <a:gd name="T5" fmla="*/ 324 h 203"/>
                  <a:gd name="T6" fmla="*/ 102 w 150"/>
                  <a:gd name="T7" fmla="*/ 374 h 203"/>
                  <a:gd name="T8" fmla="*/ 169 w 150"/>
                  <a:gd name="T9" fmla="*/ 370 h 203"/>
                  <a:gd name="T10" fmla="*/ 209 w 150"/>
                  <a:gd name="T11" fmla="*/ 410 h 203"/>
                  <a:gd name="T12" fmla="*/ 242 w 150"/>
                  <a:gd name="T13" fmla="*/ 432 h 203"/>
                  <a:gd name="T14" fmla="*/ 292 w 150"/>
                  <a:gd name="T15" fmla="*/ 439 h 203"/>
                  <a:gd name="T16" fmla="*/ 275 w 150"/>
                  <a:gd name="T17" fmla="*/ 477 h 203"/>
                  <a:gd name="T18" fmla="*/ 254 w 150"/>
                  <a:gd name="T19" fmla="*/ 563 h 203"/>
                  <a:gd name="T20" fmla="*/ 287 w 150"/>
                  <a:gd name="T21" fmla="*/ 613 h 203"/>
                  <a:gd name="T22" fmla="*/ 299 w 150"/>
                  <a:gd name="T23" fmla="*/ 670 h 203"/>
                  <a:gd name="T24" fmla="*/ 349 w 150"/>
                  <a:gd name="T25" fmla="*/ 699 h 203"/>
                  <a:gd name="T26" fmla="*/ 389 w 150"/>
                  <a:gd name="T27" fmla="*/ 818 h 203"/>
                  <a:gd name="T28" fmla="*/ 382 w 150"/>
                  <a:gd name="T29" fmla="*/ 908 h 203"/>
                  <a:gd name="T30" fmla="*/ 373 w 150"/>
                  <a:gd name="T31" fmla="*/ 966 h 203"/>
                  <a:gd name="T32" fmla="*/ 365 w 150"/>
                  <a:gd name="T33" fmla="*/ 1023 h 203"/>
                  <a:gd name="T34" fmla="*/ 377 w 150"/>
                  <a:gd name="T35" fmla="*/ 1085 h 203"/>
                  <a:gd name="T36" fmla="*/ 401 w 150"/>
                  <a:gd name="T37" fmla="*/ 1097 h 203"/>
                  <a:gd name="T38" fmla="*/ 434 w 150"/>
                  <a:gd name="T39" fmla="*/ 1137 h 203"/>
                  <a:gd name="T40" fmla="*/ 489 w 150"/>
                  <a:gd name="T41" fmla="*/ 1154 h 203"/>
                  <a:gd name="T42" fmla="*/ 517 w 150"/>
                  <a:gd name="T43" fmla="*/ 1092 h 203"/>
                  <a:gd name="T44" fmla="*/ 484 w 150"/>
                  <a:gd name="T45" fmla="*/ 1063 h 203"/>
                  <a:gd name="T46" fmla="*/ 517 w 150"/>
                  <a:gd name="T47" fmla="*/ 1056 h 203"/>
                  <a:gd name="T48" fmla="*/ 517 w 150"/>
                  <a:gd name="T49" fmla="*/ 1018 h 203"/>
                  <a:gd name="T50" fmla="*/ 534 w 150"/>
                  <a:gd name="T51" fmla="*/ 989 h 203"/>
                  <a:gd name="T52" fmla="*/ 574 w 150"/>
                  <a:gd name="T53" fmla="*/ 956 h 203"/>
                  <a:gd name="T54" fmla="*/ 615 w 150"/>
                  <a:gd name="T55" fmla="*/ 916 h 203"/>
                  <a:gd name="T56" fmla="*/ 660 w 150"/>
                  <a:gd name="T57" fmla="*/ 863 h 203"/>
                  <a:gd name="T58" fmla="*/ 669 w 150"/>
                  <a:gd name="T59" fmla="*/ 813 h 203"/>
                  <a:gd name="T60" fmla="*/ 759 w 150"/>
                  <a:gd name="T61" fmla="*/ 761 h 203"/>
                  <a:gd name="T62" fmla="*/ 783 w 150"/>
                  <a:gd name="T63" fmla="*/ 682 h 203"/>
                  <a:gd name="T64" fmla="*/ 840 w 150"/>
                  <a:gd name="T65" fmla="*/ 637 h 203"/>
                  <a:gd name="T66" fmla="*/ 824 w 150"/>
                  <a:gd name="T67" fmla="*/ 551 h 203"/>
                  <a:gd name="T68" fmla="*/ 767 w 150"/>
                  <a:gd name="T69" fmla="*/ 522 h 203"/>
                  <a:gd name="T70" fmla="*/ 665 w 150"/>
                  <a:gd name="T71" fmla="*/ 494 h 203"/>
                  <a:gd name="T72" fmla="*/ 653 w 150"/>
                  <a:gd name="T73" fmla="*/ 477 h 203"/>
                  <a:gd name="T74" fmla="*/ 608 w 150"/>
                  <a:gd name="T75" fmla="*/ 410 h 203"/>
                  <a:gd name="T76" fmla="*/ 553 w 150"/>
                  <a:gd name="T77" fmla="*/ 398 h 203"/>
                  <a:gd name="T78" fmla="*/ 513 w 150"/>
                  <a:gd name="T79" fmla="*/ 346 h 203"/>
                  <a:gd name="T80" fmla="*/ 427 w 150"/>
                  <a:gd name="T81" fmla="*/ 341 h 203"/>
                  <a:gd name="T82" fmla="*/ 377 w 150"/>
                  <a:gd name="T83" fmla="*/ 336 h 203"/>
                  <a:gd name="T84" fmla="*/ 337 w 150"/>
                  <a:gd name="T85" fmla="*/ 353 h 203"/>
                  <a:gd name="T86" fmla="*/ 299 w 150"/>
                  <a:gd name="T87" fmla="*/ 370 h 203"/>
                  <a:gd name="T88" fmla="*/ 292 w 150"/>
                  <a:gd name="T89" fmla="*/ 336 h 203"/>
                  <a:gd name="T90" fmla="*/ 242 w 150"/>
                  <a:gd name="T91" fmla="*/ 319 h 203"/>
                  <a:gd name="T92" fmla="*/ 230 w 150"/>
                  <a:gd name="T93" fmla="*/ 308 h 203"/>
                  <a:gd name="T94" fmla="*/ 266 w 150"/>
                  <a:gd name="T95" fmla="*/ 291 h 203"/>
                  <a:gd name="T96" fmla="*/ 299 w 150"/>
                  <a:gd name="T97" fmla="*/ 291 h 203"/>
                  <a:gd name="T98" fmla="*/ 311 w 150"/>
                  <a:gd name="T99" fmla="*/ 324 h 203"/>
                  <a:gd name="T100" fmla="*/ 456 w 150"/>
                  <a:gd name="T101" fmla="*/ 312 h 203"/>
                  <a:gd name="T102" fmla="*/ 479 w 150"/>
                  <a:gd name="T103" fmla="*/ 279 h 203"/>
                  <a:gd name="T104" fmla="*/ 422 w 150"/>
                  <a:gd name="T105" fmla="*/ 262 h 203"/>
                  <a:gd name="T106" fmla="*/ 365 w 150"/>
                  <a:gd name="T107" fmla="*/ 255 h 203"/>
                  <a:gd name="T108" fmla="*/ 337 w 150"/>
                  <a:gd name="T109" fmla="*/ 227 h 203"/>
                  <a:gd name="T110" fmla="*/ 356 w 150"/>
                  <a:gd name="T111" fmla="*/ 181 h 203"/>
                  <a:gd name="T112" fmla="*/ 401 w 150"/>
                  <a:gd name="T113" fmla="*/ 148 h 203"/>
                  <a:gd name="T114" fmla="*/ 463 w 150"/>
                  <a:gd name="T115" fmla="*/ 98 h 203"/>
                  <a:gd name="T116" fmla="*/ 513 w 150"/>
                  <a:gd name="T117" fmla="*/ 91 h 203"/>
                  <a:gd name="T118" fmla="*/ 562 w 150"/>
                  <a:gd name="T119" fmla="*/ 79 h 203"/>
                  <a:gd name="T120" fmla="*/ 586 w 150"/>
                  <a:gd name="T121" fmla="*/ 50 h 203"/>
                  <a:gd name="T122" fmla="*/ 579 w 150"/>
                  <a:gd name="T123" fmla="*/ 24 h 20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0"/>
                  <a:gd name="T187" fmla="*/ 0 h 203"/>
                  <a:gd name="T188" fmla="*/ 150 w 150"/>
                  <a:gd name="T189" fmla="*/ 203 h 20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0" h="203">
                    <a:moveTo>
                      <a:pt x="109" y="6"/>
                    </a:moveTo>
                    <a:cubicBezTo>
                      <a:pt x="110" y="7"/>
                      <a:pt x="110" y="7"/>
                      <a:pt x="110" y="7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2" y="5"/>
                      <a:pt x="114" y="4"/>
                      <a:pt x="115" y="3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8" y="1"/>
                      <a:pt x="100" y="0"/>
                      <a:pt x="92" y="0"/>
                    </a:cubicBezTo>
                    <a:cubicBezTo>
                      <a:pt x="55" y="0"/>
                      <a:pt x="23" y="16"/>
                      <a:pt x="0" y="4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6" y="167"/>
                      <a:pt x="66" y="167"/>
                      <a:pt x="66" y="167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7" y="172"/>
                      <a:pt x="67" y="172"/>
                      <a:pt x="67" y="172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91"/>
                      <a:pt x="70" y="191"/>
                      <a:pt x="71" y="191"/>
                    </a:cubicBezTo>
                    <a:cubicBezTo>
                      <a:pt x="71" y="192"/>
                      <a:pt x="71" y="192"/>
                      <a:pt x="71" y="193"/>
                    </a:cubicBezTo>
                    <a:cubicBezTo>
                      <a:pt x="72" y="193"/>
                      <a:pt x="72" y="194"/>
                      <a:pt x="72" y="195"/>
                    </a:cubicBezTo>
                    <a:cubicBezTo>
                      <a:pt x="73" y="197"/>
                      <a:pt x="73" y="197"/>
                      <a:pt x="73" y="197"/>
                    </a:cubicBezTo>
                    <a:cubicBezTo>
                      <a:pt x="75" y="199"/>
                      <a:pt x="77" y="200"/>
                      <a:pt x="77" y="200"/>
                    </a:cubicBezTo>
                    <a:cubicBezTo>
                      <a:pt x="79" y="201"/>
                      <a:pt x="79" y="201"/>
                      <a:pt x="79" y="201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7" y="203"/>
                      <a:pt x="87" y="203"/>
                      <a:pt x="87" y="203"/>
                    </a:cubicBezTo>
                    <a:cubicBezTo>
                      <a:pt x="91" y="200"/>
                      <a:pt x="91" y="200"/>
                      <a:pt x="91" y="200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7" y="186"/>
                      <a:pt x="87" y="186"/>
                      <a:pt x="87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100" y="171"/>
                      <a:pt x="100" y="171"/>
                      <a:pt x="100" y="17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9" y="148"/>
                      <a:pt x="119" y="148"/>
                      <a:pt x="119" y="148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50" y="106"/>
                      <a:pt x="150" y="106"/>
                      <a:pt x="150" y="106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1" y="14"/>
                      <a:pt x="103" y="14"/>
                      <a:pt x="103" y="14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5" y="5"/>
                    </a:cubicBezTo>
                    <a:cubicBezTo>
                      <a:pt x="107" y="5"/>
                      <a:pt x="109" y="6"/>
                      <a:pt x="109" y="6"/>
                    </a:cubicBezTo>
                    <a:close/>
                  </a:path>
                </a:pathLst>
              </a:custGeom>
              <a:solidFill>
                <a:srgbClr val="B6E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96"/>
              <p:cNvSpPr>
                <a:spLocks noChangeArrowheads="1"/>
              </p:cNvSpPr>
              <p:nvPr/>
            </p:nvSpPr>
            <p:spPr bwMode="auto">
              <a:xfrm>
                <a:off x="476" y="60"/>
                <a:ext cx="140" cy="447"/>
              </a:xfrm>
              <a:custGeom>
                <a:avLst/>
                <a:gdLst>
                  <a:gd name="T0" fmla="*/ 57 w 59"/>
                  <a:gd name="T1" fmla="*/ 0 h 188"/>
                  <a:gd name="T2" fmla="*/ 0 w 59"/>
                  <a:gd name="T3" fmla="*/ 33 h 188"/>
                  <a:gd name="T4" fmla="*/ 21 w 59"/>
                  <a:gd name="T5" fmla="*/ 40 h 188"/>
                  <a:gd name="T6" fmla="*/ 21 w 59"/>
                  <a:gd name="T7" fmla="*/ 62 h 188"/>
                  <a:gd name="T8" fmla="*/ 74 w 59"/>
                  <a:gd name="T9" fmla="*/ 74 h 188"/>
                  <a:gd name="T10" fmla="*/ 78 w 59"/>
                  <a:gd name="T11" fmla="*/ 74 h 188"/>
                  <a:gd name="T12" fmla="*/ 78 w 59"/>
                  <a:gd name="T13" fmla="*/ 114 h 188"/>
                  <a:gd name="T14" fmla="*/ 102 w 59"/>
                  <a:gd name="T15" fmla="*/ 140 h 188"/>
                  <a:gd name="T16" fmla="*/ 107 w 59"/>
                  <a:gd name="T17" fmla="*/ 164 h 188"/>
                  <a:gd name="T18" fmla="*/ 123 w 59"/>
                  <a:gd name="T19" fmla="*/ 176 h 188"/>
                  <a:gd name="T20" fmla="*/ 140 w 59"/>
                  <a:gd name="T21" fmla="*/ 181 h 188"/>
                  <a:gd name="T22" fmla="*/ 140 w 59"/>
                  <a:gd name="T23" fmla="*/ 209 h 188"/>
                  <a:gd name="T24" fmla="*/ 135 w 59"/>
                  <a:gd name="T25" fmla="*/ 221 h 188"/>
                  <a:gd name="T26" fmla="*/ 119 w 59"/>
                  <a:gd name="T27" fmla="*/ 254 h 188"/>
                  <a:gd name="T28" fmla="*/ 107 w 59"/>
                  <a:gd name="T29" fmla="*/ 316 h 188"/>
                  <a:gd name="T30" fmla="*/ 102 w 59"/>
                  <a:gd name="T31" fmla="*/ 357 h 188"/>
                  <a:gd name="T32" fmla="*/ 107 w 59"/>
                  <a:gd name="T33" fmla="*/ 378 h 188"/>
                  <a:gd name="T34" fmla="*/ 112 w 59"/>
                  <a:gd name="T35" fmla="*/ 418 h 188"/>
                  <a:gd name="T36" fmla="*/ 131 w 59"/>
                  <a:gd name="T37" fmla="*/ 435 h 188"/>
                  <a:gd name="T38" fmla="*/ 140 w 59"/>
                  <a:gd name="T39" fmla="*/ 447 h 188"/>
                  <a:gd name="T40" fmla="*/ 147 w 59"/>
                  <a:gd name="T41" fmla="*/ 464 h 188"/>
                  <a:gd name="T42" fmla="*/ 152 w 59"/>
                  <a:gd name="T43" fmla="*/ 480 h 188"/>
                  <a:gd name="T44" fmla="*/ 168 w 59"/>
                  <a:gd name="T45" fmla="*/ 504 h 188"/>
                  <a:gd name="T46" fmla="*/ 176 w 59"/>
                  <a:gd name="T47" fmla="*/ 533 h 188"/>
                  <a:gd name="T48" fmla="*/ 214 w 59"/>
                  <a:gd name="T49" fmla="*/ 542 h 188"/>
                  <a:gd name="T50" fmla="*/ 266 w 59"/>
                  <a:gd name="T51" fmla="*/ 554 h 188"/>
                  <a:gd name="T52" fmla="*/ 271 w 59"/>
                  <a:gd name="T53" fmla="*/ 611 h 188"/>
                  <a:gd name="T54" fmla="*/ 266 w 59"/>
                  <a:gd name="T55" fmla="*/ 632 h 188"/>
                  <a:gd name="T56" fmla="*/ 259 w 59"/>
                  <a:gd name="T57" fmla="*/ 685 h 188"/>
                  <a:gd name="T58" fmla="*/ 282 w 59"/>
                  <a:gd name="T59" fmla="*/ 694 h 188"/>
                  <a:gd name="T60" fmla="*/ 271 w 59"/>
                  <a:gd name="T61" fmla="*/ 730 h 188"/>
                  <a:gd name="T62" fmla="*/ 271 w 59"/>
                  <a:gd name="T63" fmla="*/ 730 h 188"/>
                  <a:gd name="T64" fmla="*/ 259 w 59"/>
                  <a:gd name="T65" fmla="*/ 747 h 188"/>
                  <a:gd name="T66" fmla="*/ 237 w 59"/>
                  <a:gd name="T67" fmla="*/ 775 h 188"/>
                  <a:gd name="T68" fmla="*/ 225 w 59"/>
                  <a:gd name="T69" fmla="*/ 785 h 188"/>
                  <a:gd name="T70" fmla="*/ 221 w 59"/>
                  <a:gd name="T71" fmla="*/ 808 h 188"/>
                  <a:gd name="T72" fmla="*/ 214 w 59"/>
                  <a:gd name="T73" fmla="*/ 808 h 188"/>
                  <a:gd name="T74" fmla="*/ 214 w 59"/>
                  <a:gd name="T75" fmla="*/ 870 h 188"/>
                  <a:gd name="T76" fmla="*/ 185 w 59"/>
                  <a:gd name="T77" fmla="*/ 904 h 188"/>
                  <a:gd name="T78" fmla="*/ 168 w 59"/>
                  <a:gd name="T79" fmla="*/ 927 h 188"/>
                  <a:gd name="T80" fmla="*/ 157 w 59"/>
                  <a:gd name="T81" fmla="*/ 944 h 188"/>
                  <a:gd name="T82" fmla="*/ 152 w 59"/>
                  <a:gd name="T83" fmla="*/ 956 h 188"/>
                  <a:gd name="T84" fmla="*/ 112 w 59"/>
                  <a:gd name="T85" fmla="*/ 972 h 188"/>
                  <a:gd name="T86" fmla="*/ 119 w 59"/>
                  <a:gd name="T87" fmla="*/ 1034 h 188"/>
                  <a:gd name="T88" fmla="*/ 123 w 59"/>
                  <a:gd name="T89" fmla="*/ 1051 h 188"/>
                  <a:gd name="T90" fmla="*/ 123 w 59"/>
                  <a:gd name="T91" fmla="*/ 1058 h 188"/>
                  <a:gd name="T92" fmla="*/ 131 w 59"/>
                  <a:gd name="T93" fmla="*/ 1063 h 1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"/>
                  <a:gd name="T142" fmla="*/ 0 h 188"/>
                  <a:gd name="T143" fmla="*/ 59 w 59"/>
                  <a:gd name="T144" fmla="*/ 188 h 1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" h="188">
                    <a:moveTo>
                      <a:pt x="59" y="100"/>
                    </a:moveTo>
                    <a:cubicBezTo>
                      <a:pt x="59" y="59"/>
                      <a:pt x="40" y="23"/>
                      <a:pt x="1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20"/>
                      <a:pt x="14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7"/>
                    </a:cubicBezTo>
                    <a:cubicBezTo>
                      <a:pt x="18" y="27"/>
                      <a:pt x="18" y="28"/>
                      <a:pt x="19" y="29"/>
                    </a:cubicBezTo>
                    <a:cubicBezTo>
                      <a:pt x="21" y="30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5" y="35"/>
                      <a:pt x="25" y="35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8"/>
                      <a:pt x="25" y="38"/>
                    </a:cubicBezTo>
                    <a:cubicBezTo>
                      <a:pt x="24" y="38"/>
                      <a:pt x="24" y="39"/>
                      <a:pt x="24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1" y="42"/>
                      <a:pt x="21" y="4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3"/>
                      <a:pt x="19" y="54"/>
                      <a:pt x="19" y="56"/>
                    </a:cubicBezTo>
                    <a:cubicBezTo>
                      <a:pt x="20" y="57"/>
                      <a:pt x="19" y="59"/>
                      <a:pt x="19" y="60"/>
                    </a:cubicBezTo>
                    <a:cubicBezTo>
                      <a:pt x="19" y="60"/>
                      <a:pt x="19" y="62"/>
                      <a:pt x="18" y="63"/>
                    </a:cubicBezTo>
                    <a:cubicBezTo>
                      <a:pt x="18" y="64"/>
                      <a:pt x="19" y="65"/>
                      <a:pt x="19" y="66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72"/>
                      <a:pt x="20" y="74"/>
                      <a:pt x="20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7"/>
                      <a:pt x="24" y="78"/>
                      <a:pt x="24" y="79"/>
                    </a:cubicBezTo>
                    <a:cubicBezTo>
                      <a:pt x="24" y="79"/>
                      <a:pt x="25" y="79"/>
                      <a:pt x="25" y="7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1"/>
                      <a:pt x="26" y="82"/>
                      <a:pt x="26" y="82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7" y="83"/>
                      <a:pt x="27" y="84"/>
                      <a:pt x="27" y="85"/>
                    </a:cubicBezTo>
                    <a:cubicBezTo>
                      <a:pt x="28" y="86"/>
                      <a:pt x="28" y="86"/>
                      <a:pt x="29" y="87"/>
                    </a:cubicBezTo>
                    <a:cubicBezTo>
                      <a:pt x="29" y="87"/>
                      <a:pt x="29" y="88"/>
                      <a:pt x="30" y="89"/>
                    </a:cubicBezTo>
                    <a:cubicBezTo>
                      <a:pt x="30" y="90"/>
                      <a:pt x="31" y="90"/>
                      <a:pt x="31" y="91"/>
                    </a:cubicBezTo>
                    <a:cubicBezTo>
                      <a:pt x="31" y="91"/>
                      <a:pt x="31" y="94"/>
                      <a:pt x="31" y="9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9" y="96"/>
                      <a:pt x="44" y="98"/>
                      <a:pt x="45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7" y="101"/>
                      <a:pt x="48" y="106"/>
                      <a:pt x="48" y="108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3"/>
                      <a:pt x="47" y="114"/>
                      <a:pt x="47" y="11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50" y="125"/>
                      <a:pt x="48" y="128"/>
                      <a:pt x="48" y="129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129"/>
                      <a:pt x="48" y="130"/>
                      <a:pt x="47" y="131"/>
                    </a:cubicBezTo>
                    <a:cubicBezTo>
                      <a:pt x="47" y="131"/>
                      <a:pt x="47" y="131"/>
                      <a:pt x="46" y="132"/>
                    </a:cubicBezTo>
                    <a:cubicBezTo>
                      <a:pt x="46" y="132"/>
                      <a:pt x="46" y="132"/>
                      <a:pt x="46" y="133"/>
                    </a:cubicBezTo>
                    <a:cubicBezTo>
                      <a:pt x="44" y="135"/>
                      <a:pt x="42" y="137"/>
                      <a:pt x="42" y="137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0" y="139"/>
                      <a:pt x="40" y="139"/>
                      <a:pt x="40" y="139"/>
                    </a:cubicBezTo>
                    <a:cubicBezTo>
                      <a:pt x="40" y="139"/>
                      <a:pt x="39" y="140"/>
                      <a:pt x="39" y="141"/>
                    </a:cubicBezTo>
                    <a:cubicBezTo>
                      <a:pt x="39" y="141"/>
                      <a:pt x="39" y="142"/>
                      <a:pt x="39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4"/>
                      <a:pt x="38" y="144"/>
                      <a:pt x="38" y="149"/>
                    </a:cubicBezTo>
                    <a:cubicBezTo>
                      <a:pt x="38" y="152"/>
                      <a:pt x="38" y="153"/>
                      <a:pt x="38" y="154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34" y="159"/>
                      <a:pt x="33" y="160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1" y="162"/>
                      <a:pt x="30" y="162"/>
                      <a:pt x="30" y="164"/>
                    </a:cubicBezTo>
                    <a:cubicBezTo>
                      <a:pt x="30" y="165"/>
                      <a:pt x="30" y="165"/>
                      <a:pt x="30" y="165"/>
                    </a:cubicBezTo>
                    <a:cubicBezTo>
                      <a:pt x="29" y="165"/>
                      <a:pt x="29" y="166"/>
                      <a:pt x="28" y="167"/>
                    </a:cubicBezTo>
                    <a:cubicBezTo>
                      <a:pt x="28" y="167"/>
                      <a:pt x="28" y="168"/>
                      <a:pt x="28" y="168"/>
                    </a:cubicBezTo>
                    <a:cubicBezTo>
                      <a:pt x="28" y="169"/>
                      <a:pt x="27" y="169"/>
                      <a:pt x="27" y="169"/>
                    </a:cubicBezTo>
                    <a:cubicBezTo>
                      <a:pt x="26" y="170"/>
                      <a:pt x="22" y="171"/>
                      <a:pt x="21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2" y="184"/>
                    </a:cubicBezTo>
                    <a:cubicBezTo>
                      <a:pt x="22" y="185"/>
                      <a:pt x="22" y="186"/>
                      <a:pt x="22" y="186"/>
                    </a:cubicBezTo>
                    <a:cubicBezTo>
                      <a:pt x="22" y="186"/>
                      <a:pt x="22" y="186"/>
                      <a:pt x="22" y="186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2" y="187"/>
                      <a:pt x="22" y="187"/>
                      <a:pt x="23" y="187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45" y="165"/>
                      <a:pt x="59" y="134"/>
                      <a:pt x="59" y="100"/>
                    </a:cubicBezTo>
                    <a:close/>
                  </a:path>
                </a:pathLst>
              </a:custGeom>
              <a:solidFill>
                <a:srgbClr val="B6E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97"/>
              <p:cNvSpPr>
                <a:spLocks noChangeArrowheads="1"/>
              </p:cNvSpPr>
              <p:nvPr/>
            </p:nvSpPr>
            <p:spPr bwMode="auto">
              <a:xfrm>
                <a:off x="231" y="517"/>
                <a:ext cx="198" cy="76"/>
              </a:xfrm>
              <a:custGeom>
                <a:avLst/>
                <a:gdLst>
                  <a:gd name="T0" fmla="*/ 468 w 83"/>
                  <a:gd name="T1" fmla="*/ 124 h 32"/>
                  <a:gd name="T2" fmla="*/ 444 w 83"/>
                  <a:gd name="T3" fmla="*/ 114 h 32"/>
                  <a:gd name="T4" fmla="*/ 432 w 83"/>
                  <a:gd name="T5" fmla="*/ 90 h 32"/>
                  <a:gd name="T6" fmla="*/ 410 w 83"/>
                  <a:gd name="T7" fmla="*/ 74 h 32"/>
                  <a:gd name="T8" fmla="*/ 394 w 83"/>
                  <a:gd name="T9" fmla="*/ 74 h 32"/>
                  <a:gd name="T10" fmla="*/ 365 w 83"/>
                  <a:gd name="T11" fmla="*/ 69 h 32"/>
                  <a:gd name="T12" fmla="*/ 341 w 83"/>
                  <a:gd name="T13" fmla="*/ 69 h 32"/>
                  <a:gd name="T14" fmla="*/ 320 w 83"/>
                  <a:gd name="T15" fmla="*/ 74 h 32"/>
                  <a:gd name="T16" fmla="*/ 313 w 83"/>
                  <a:gd name="T17" fmla="*/ 78 h 32"/>
                  <a:gd name="T18" fmla="*/ 296 w 83"/>
                  <a:gd name="T19" fmla="*/ 86 h 32"/>
                  <a:gd name="T20" fmla="*/ 267 w 83"/>
                  <a:gd name="T21" fmla="*/ 102 h 32"/>
                  <a:gd name="T22" fmla="*/ 255 w 83"/>
                  <a:gd name="T23" fmla="*/ 114 h 32"/>
                  <a:gd name="T24" fmla="*/ 227 w 83"/>
                  <a:gd name="T25" fmla="*/ 107 h 32"/>
                  <a:gd name="T26" fmla="*/ 222 w 83"/>
                  <a:gd name="T27" fmla="*/ 102 h 32"/>
                  <a:gd name="T28" fmla="*/ 222 w 83"/>
                  <a:gd name="T29" fmla="*/ 74 h 32"/>
                  <a:gd name="T30" fmla="*/ 227 w 83"/>
                  <a:gd name="T31" fmla="*/ 57 h 32"/>
                  <a:gd name="T32" fmla="*/ 239 w 83"/>
                  <a:gd name="T33" fmla="*/ 33 h 32"/>
                  <a:gd name="T34" fmla="*/ 234 w 83"/>
                  <a:gd name="T35" fmla="*/ 24 h 32"/>
                  <a:gd name="T36" fmla="*/ 234 w 83"/>
                  <a:gd name="T37" fmla="*/ 5 h 32"/>
                  <a:gd name="T38" fmla="*/ 193 w 83"/>
                  <a:gd name="T39" fmla="*/ 0 h 32"/>
                  <a:gd name="T40" fmla="*/ 153 w 83"/>
                  <a:gd name="T41" fmla="*/ 17 h 32"/>
                  <a:gd name="T42" fmla="*/ 143 w 83"/>
                  <a:gd name="T43" fmla="*/ 40 h 32"/>
                  <a:gd name="T44" fmla="*/ 119 w 83"/>
                  <a:gd name="T45" fmla="*/ 62 h 32"/>
                  <a:gd name="T46" fmla="*/ 115 w 83"/>
                  <a:gd name="T47" fmla="*/ 86 h 32"/>
                  <a:gd name="T48" fmla="*/ 98 w 83"/>
                  <a:gd name="T49" fmla="*/ 78 h 32"/>
                  <a:gd name="T50" fmla="*/ 79 w 83"/>
                  <a:gd name="T51" fmla="*/ 74 h 32"/>
                  <a:gd name="T52" fmla="*/ 62 w 83"/>
                  <a:gd name="T53" fmla="*/ 69 h 32"/>
                  <a:gd name="T54" fmla="*/ 33 w 83"/>
                  <a:gd name="T55" fmla="*/ 86 h 32"/>
                  <a:gd name="T56" fmla="*/ 33 w 83"/>
                  <a:gd name="T57" fmla="*/ 95 h 32"/>
                  <a:gd name="T58" fmla="*/ 0 w 83"/>
                  <a:gd name="T59" fmla="*/ 114 h 32"/>
                  <a:gd name="T60" fmla="*/ 0 w 83"/>
                  <a:gd name="T61" fmla="*/ 147 h 32"/>
                  <a:gd name="T62" fmla="*/ 472 w 83"/>
                  <a:gd name="T63" fmla="*/ 135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3"/>
                  <a:gd name="T97" fmla="*/ 0 h 32"/>
                  <a:gd name="T98" fmla="*/ 83 w 83"/>
                  <a:gd name="T99" fmla="*/ 32 h 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3" h="32">
                    <a:moveTo>
                      <a:pt x="83" y="24"/>
                    </a:moveTo>
                    <a:cubicBezTo>
                      <a:pt x="82" y="22"/>
                      <a:pt x="82" y="22"/>
                      <a:pt x="82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79" y="20"/>
                      <a:pt x="78" y="20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6" y="17"/>
                      <a:pt x="76" y="17"/>
                      <a:pt x="76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4"/>
                      <a:pt x="73" y="13"/>
                      <a:pt x="72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3" y="12"/>
                      <a:pt x="63" y="12"/>
                    </a:cubicBezTo>
                    <a:cubicBezTo>
                      <a:pt x="62" y="12"/>
                      <a:pt x="61" y="12"/>
                      <a:pt x="60" y="12"/>
                    </a:cubicBezTo>
                    <a:cubicBezTo>
                      <a:pt x="60" y="12"/>
                      <a:pt x="58" y="12"/>
                      <a:pt x="58" y="12"/>
                    </a:cubicBezTo>
                    <a:cubicBezTo>
                      <a:pt x="57" y="12"/>
                      <a:pt x="56" y="12"/>
                      <a:pt x="56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49" y="15"/>
                      <a:pt x="49" y="16"/>
                      <a:pt x="48" y="17"/>
                    </a:cubicBezTo>
                    <a:cubicBezTo>
                      <a:pt x="48" y="17"/>
                      <a:pt x="48" y="18"/>
                      <a:pt x="47" y="18"/>
                    </a:cubicBezTo>
                    <a:cubicBezTo>
                      <a:pt x="45" y="18"/>
                      <a:pt x="45" y="19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20"/>
                      <a:pt x="43" y="20"/>
                      <a:pt x="42" y="20"/>
                    </a:cubicBezTo>
                    <a:cubicBezTo>
                      <a:pt x="41" y="19"/>
                      <a:pt x="41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1" y="8"/>
                      <a:pt x="42" y="6"/>
                    </a:cubicBezTo>
                    <a:cubicBezTo>
                      <a:pt x="42" y="5"/>
                      <a:pt x="42" y="5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4" y="32"/>
                      <a:pt x="38" y="32"/>
                    </a:cubicBezTo>
                    <a:cubicBezTo>
                      <a:pt x="54" y="32"/>
                      <a:pt x="69" y="29"/>
                      <a:pt x="83" y="24"/>
                    </a:cubicBezTo>
                    <a:close/>
                  </a:path>
                </a:pathLst>
              </a:custGeom>
              <a:solidFill>
                <a:srgbClr val="B6E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98"/>
              <p:cNvSpPr>
                <a:spLocks noChangeArrowheads="1"/>
              </p:cNvSpPr>
              <p:nvPr/>
            </p:nvSpPr>
            <p:spPr bwMode="auto">
              <a:xfrm>
                <a:off x="24" y="5"/>
                <a:ext cx="571" cy="574"/>
              </a:xfrm>
              <a:custGeom>
                <a:avLst/>
                <a:gdLst>
                  <a:gd name="T0" fmla="*/ 1199 w 240"/>
                  <a:gd name="T1" fmla="*/ 1186 h 241"/>
                  <a:gd name="T2" fmla="*/ 1194 w 240"/>
                  <a:gd name="T3" fmla="*/ 1105 h 241"/>
                  <a:gd name="T4" fmla="*/ 1256 w 240"/>
                  <a:gd name="T5" fmla="*/ 1043 h 241"/>
                  <a:gd name="T6" fmla="*/ 1297 w 240"/>
                  <a:gd name="T7" fmla="*/ 941 h 241"/>
                  <a:gd name="T8" fmla="*/ 1335 w 240"/>
                  <a:gd name="T9" fmla="*/ 886 h 241"/>
                  <a:gd name="T10" fmla="*/ 1359 w 240"/>
                  <a:gd name="T11" fmla="*/ 834 h 241"/>
                  <a:gd name="T12" fmla="*/ 1342 w 240"/>
                  <a:gd name="T13" fmla="*/ 767 h 241"/>
                  <a:gd name="T14" fmla="*/ 1268 w 240"/>
                  <a:gd name="T15" fmla="*/ 669 h 241"/>
                  <a:gd name="T16" fmla="*/ 1228 w 240"/>
                  <a:gd name="T17" fmla="*/ 600 h 241"/>
                  <a:gd name="T18" fmla="*/ 1190 w 240"/>
                  <a:gd name="T19" fmla="*/ 550 h 241"/>
                  <a:gd name="T20" fmla="*/ 1182 w 240"/>
                  <a:gd name="T21" fmla="*/ 472 h 241"/>
                  <a:gd name="T22" fmla="*/ 1218 w 240"/>
                  <a:gd name="T23" fmla="*/ 345 h 241"/>
                  <a:gd name="T24" fmla="*/ 1199 w 240"/>
                  <a:gd name="T25" fmla="*/ 307 h 241"/>
                  <a:gd name="T26" fmla="*/ 1154 w 240"/>
                  <a:gd name="T27" fmla="*/ 210 h 241"/>
                  <a:gd name="T28" fmla="*/ 1099 w 240"/>
                  <a:gd name="T29" fmla="*/ 176 h 241"/>
                  <a:gd name="T30" fmla="*/ 842 w 240"/>
                  <a:gd name="T31" fmla="*/ 0 h 241"/>
                  <a:gd name="T32" fmla="*/ 780 w 240"/>
                  <a:gd name="T33" fmla="*/ 17 h 241"/>
                  <a:gd name="T34" fmla="*/ 771 w 240"/>
                  <a:gd name="T35" fmla="*/ 69 h 241"/>
                  <a:gd name="T36" fmla="*/ 669 w 240"/>
                  <a:gd name="T37" fmla="*/ 86 h 241"/>
                  <a:gd name="T38" fmla="*/ 566 w 240"/>
                  <a:gd name="T39" fmla="*/ 164 h 241"/>
                  <a:gd name="T40" fmla="*/ 533 w 240"/>
                  <a:gd name="T41" fmla="*/ 233 h 241"/>
                  <a:gd name="T42" fmla="*/ 645 w 240"/>
                  <a:gd name="T43" fmla="*/ 255 h 241"/>
                  <a:gd name="T44" fmla="*/ 538 w 240"/>
                  <a:gd name="T45" fmla="*/ 312 h 241"/>
                  <a:gd name="T46" fmla="*/ 464 w 240"/>
                  <a:gd name="T47" fmla="*/ 279 h 241"/>
                  <a:gd name="T48" fmla="*/ 419 w 240"/>
                  <a:gd name="T49" fmla="*/ 300 h 241"/>
                  <a:gd name="T50" fmla="*/ 481 w 240"/>
                  <a:gd name="T51" fmla="*/ 357 h 241"/>
                  <a:gd name="T52" fmla="*/ 542 w 240"/>
                  <a:gd name="T53" fmla="*/ 324 h 241"/>
                  <a:gd name="T54" fmla="*/ 685 w 240"/>
                  <a:gd name="T55" fmla="*/ 329 h 241"/>
                  <a:gd name="T56" fmla="*/ 788 w 240"/>
                  <a:gd name="T57" fmla="*/ 398 h 241"/>
                  <a:gd name="T58" fmla="*/ 842 w 240"/>
                  <a:gd name="T59" fmla="*/ 472 h 241"/>
                  <a:gd name="T60" fmla="*/ 990 w 240"/>
                  <a:gd name="T61" fmla="*/ 529 h 241"/>
                  <a:gd name="T62" fmla="*/ 973 w 240"/>
                  <a:gd name="T63" fmla="*/ 648 h 241"/>
                  <a:gd name="T64" fmla="*/ 895 w 240"/>
                  <a:gd name="T65" fmla="*/ 788 h 241"/>
                  <a:gd name="T66" fmla="*/ 816 w 240"/>
                  <a:gd name="T67" fmla="*/ 886 h 241"/>
                  <a:gd name="T68" fmla="*/ 742 w 240"/>
                  <a:gd name="T69" fmla="*/ 969 h 241"/>
                  <a:gd name="T70" fmla="*/ 707 w 240"/>
                  <a:gd name="T71" fmla="*/ 1022 h 241"/>
                  <a:gd name="T72" fmla="*/ 685 w 240"/>
                  <a:gd name="T73" fmla="*/ 1072 h 241"/>
                  <a:gd name="T74" fmla="*/ 633 w 240"/>
                  <a:gd name="T75" fmla="*/ 1129 h 241"/>
                  <a:gd name="T76" fmla="*/ 583 w 240"/>
                  <a:gd name="T77" fmla="*/ 1067 h 241"/>
                  <a:gd name="T78" fmla="*/ 566 w 240"/>
                  <a:gd name="T79" fmla="*/ 965 h 241"/>
                  <a:gd name="T80" fmla="*/ 566 w 240"/>
                  <a:gd name="T81" fmla="*/ 834 h 241"/>
                  <a:gd name="T82" fmla="*/ 497 w 240"/>
                  <a:gd name="T83" fmla="*/ 681 h 241"/>
                  <a:gd name="T84" fmla="*/ 447 w 240"/>
                  <a:gd name="T85" fmla="*/ 579 h 241"/>
                  <a:gd name="T86" fmla="*/ 481 w 240"/>
                  <a:gd name="T87" fmla="*/ 436 h 241"/>
                  <a:gd name="T88" fmla="*/ 397 w 240"/>
                  <a:gd name="T89" fmla="*/ 414 h 241"/>
                  <a:gd name="T90" fmla="*/ 305 w 240"/>
                  <a:gd name="T91" fmla="*/ 352 h 241"/>
                  <a:gd name="T92" fmla="*/ 188 w 240"/>
                  <a:gd name="T93" fmla="*/ 217 h 241"/>
                  <a:gd name="T94" fmla="*/ 526 w 240"/>
                  <a:gd name="T95" fmla="*/ 1317 h 241"/>
                  <a:gd name="T96" fmla="*/ 571 w 240"/>
                  <a:gd name="T97" fmla="*/ 1293 h 241"/>
                  <a:gd name="T98" fmla="*/ 611 w 240"/>
                  <a:gd name="T99" fmla="*/ 1281 h 241"/>
                  <a:gd name="T100" fmla="*/ 685 w 240"/>
                  <a:gd name="T101" fmla="*/ 1219 h 241"/>
                  <a:gd name="T102" fmla="*/ 730 w 240"/>
                  <a:gd name="T103" fmla="*/ 1253 h 241"/>
                  <a:gd name="T104" fmla="*/ 714 w 240"/>
                  <a:gd name="T105" fmla="*/ 1322 h 241"/>
                  <a:gd name="T106" fmla="*/ 759 w 240"/>
                  <a:gd name="T107" fmla="*/ 1322 h 241"/>
                  <a:gd name="T108" fmla="*/ 809 w 240"/>
                  <a:gd name="T109" fmla="*/ 1293 h 241"/>
                  <a:gd name="T110" fmla="*/ 883 w 240"/>
                  <a:gd name="T111" fmla="*/ 1293 h 241"/>
                  <a:gd name="T112" fmla="*/ 935 w 240"/>
                  <a:gd name="T113" fmla="*/ 1334 h 2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0"/>
                  <a:gd name="T172" fmla="*/ 0 h 241"/>
                  <a:gd name="T173" fmla="*/ 240 w 240"/>
                  <a:gd name="T174" fmla="*/ 241 h 2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0" h="241">
                    <a:moveTo>
                      <a:pt x="171" y="239"/>
                    </a:moveTo>
                    <a:cubicBezTo>
                      <a:pt x="186" y="232"/>
                      <a:pt x="201" y="223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8"/>
                      <a:pt x="212" y="207"/>
                    </a:cubicBezTo>
                    <a:cubicBezTo>
                      <a:pt x="211" y="206"/>
                      <a:pt x="211" y="206"/>
                      <a:pt x="211" y="206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210" y="195"/>
                      <a:pt x="210" y="195"/>
                      <a:pt x="210" y="195"/>
                    </a:cubicBezTo>
                    <a:cubicBezTo>
                      <a:pt x="211" y="195"/>
                      <a:pt x="211" y="195"/>
                      <a:pt x="211" y="195"/>
                    </a:cubicBezTo>
                    <a:cubicBezTo>
                      <a:pt x="212" y="194"/>
                      <a:pt x="216" y="193"/>
                      <a:pt x="217" y="192"/>
                    </a:cubicBezTo>
                    <a:cubicBezTo>
                      <a:pt x="217" y="192"/>
                      <a:pt x="218" y="192"/>
                      <a:pt x="218" y="191"/>
                    </a:cubicBezTo>
                    <a:cubicBezTo>
                      <a:pt x="218" y="191"/>
                      <a:pt x="218" y="190"/>
                      <a:pt x="218" y="190"/>
                    </a:cubicBezTo>
                    <a:cubicBezTo>
                      <a:pt x="219" y="189"/>
                      <a:pt x="219" y="188"/>
                      <a:pt x="220" y="188"/>
                    </a:cubicBezTo>
                    <a:cubicBezTo>
                      <a:pt x="220" y="188"/>
                      <a:pt x="220" y="188"/>
                      <a:pt x="220" y="187"/>
                    </a:cubicBezTo>
                    <a:cubicBezTo>
                      <a:pt x="220" y="185"/>
                      <a:pt x="221" y="185"/>
                      <a:pt x="222" y="184"/>
                    </a:cubicBezTo>
                    <a:cubicBezTo>
                      <a:pt x="222" y="184"/>
                      <a:pt x="222" y="184"/>
                      <a:pt x="223" y="183"/>
                    </a:cubicBezTo>
                    <a:cubicBezTo>
                      <a:pt x="224" y="182"/>
                      <a:pt x="225" y="181"/>
                      <a:pt x="225" y="181"/>
                    </a:cubicBezTo>
                    <a:cubicBezTo>
                      <a:pt x="228" y="177"/>
                      <a:pt x="228" y="177"/>
                      <a:pt x="228" y="177"/>
                    </a:cubicBezTo>
                    <a:cubicBezTo>
                      <a:pt x="228" y="176"/>
                      <a:pt x="228" y="175"/>
                      <a:pt x="228" y="172"/>
                    </a:cubicBezTo>
                    <a:cubicBezTo>
                      <a:pt x="228" y="167"/>
                      <a:pt x="228" y="167"/>
                      <a:pt x="228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3"/>
                      <a:pt x="230" y="162"/>
                      <a:pt x="230" y="162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4" y="158"/>
                      <a:pt x="236" y="156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7" y="154"/>
                      <a:pt x="237" y="154"/>
                      <a:pt x="237" y="154"/>
                    </a:cubicBezTo>
                    <a:cubicBezTo>
                      <a:pt x="238" y="153"/>
                      <a:pt x="238" y="152"/>
                      <a:pt x="238" y="152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8" y="152"/>
                      <a:pt x="238" y="152"/>
                      <a:pt x="238" y="152"/>
                    </a:cubicBezTo>
                    <a:cubicBezTo>
                      <a:pt x="238" y="151"/>
                      <a:pt x="240" y="148"/>
                      <a:pt x="240" y="147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7" y="139"/>
                      <a:pt x="237" y="139"/>
                      <a:pt x="237" y="139"/>
                    </a:cubicBezTo>
                    <a:cubicBezTo>
                      <a:pt x="237" y="137"/>
                      <a:pt x="237" y="136"/>
                      <a:pt x="237" y="135"/>
                    </a:cubicBezTo>
                    <a:cubicBezTo>
                      <a:pt x="237" y="135"/>
                      <a:pt x="237" y="135"/>
                      <a:pt x="237" y="135"/>
                    </a:cubicBezTo>
                    <a:cubicBezTo>
                      <a:pt x="238" y="131"/>
                      <a:pt x="238" y="131"/>
                      <a:pt x="238" y="131"/>
                    </a:cubicBezTo>
                    <a:cubicBezTo>
                      <a:pt x="238" y="129"/>
                      <a:pt x="237" y="124"/>
                      <a:pt x="237" y="123"/>
                    </a:cubicBezTo>
                    <a:cubicBezTo>
                      <a:pt x="237" y="123"/>
                      <a:pt x="237" y="122"/>
                      <a:pt x="237" y="121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1"/>
                      <a:pt x="229" y="119"/>
                      <a:pt x="228" y="119"/>
                    </a:cubicBezTo>
                    <a:cubicBezTo>
                      <a:pt x="224" y="118"/>
                      <a:pt x="224" y="118"/>
                      <a:pt x="224" y="118"/>
                    </a:cubicBezTo>
                    <a:cubicBezTo>
                      <a:pt x="221" y="117"/>
                      <a:pt x="221" y="117"/>
                      <a:pt x="221" y="117"/>
                    </a:cubicBezTo>
                    <a:cubicBezTo>
                      <a:pt x="221" y="117"/>
                      <a:pt x="221" y="114"/>
                      <a:pt x="221" y="114"/>
                    </a:cubicBezTo>
                    <a:cubicBezTo>
                      <a:pt x="221" y="113"/>
                      <a:pt x="220" y="113"/>
                      <a:pt x="220" y="112"/>
                    </a:cubicBezTo>
                    <a:cubicBezTo>
                      <a:pt x="219" y="111"/>
                      <a:pt x="219" y="110"/>
                      <a:pt x="219" y="110"/>
                    </a:cubicBezTo>
                    <a:cubicBezTo>
                      <a:pt x="218" y="109"/>
                      <a:pt x="218" y="109"/>
                      <a:pt x="217" y="108"/>
                    </a:cubicBezTo>
                    <a:cubicBezTo>
                      <a:pt x="217" y="107"/>
                      <a:pt x="217" y="106"/>
                      <a:pt x="217" y="106"/>
                    </a:cubicBezTo>
                    <a:cubicBezTo>
                      <a:pt x="217" y="106"/>
                      <a:pt x="217" y="105"/>
                      <a:pt x="216" y="105"/>
                    </a:cubicBezTo>
                    <a:cubicBezTo>
                      <a:pt x="216" y="105"/>
                      <a:pt x="215" y="104"/>
                      <a:pt x="215" y="103"/>
                    </a:cubicBezTo>
                    <a:cubicBezTo>
                      <a:pt x="215" y="103"/>
                      <a:pt x="215" y="103"/>
                      <a:pt x="215" y="102"/>
                    </a:cubicBezTo>
                    <a:cubicBezTo>
                      <a:pt x="215" y="102"/>
                      <a:pt x="214" y="102"/>
                      <a:pt x="214" y="102"/>
                    </a:cubicBezTo>
                    <a:cubicBezTo>
                      <a:pt x="214" y="101"/>
                      <a:pt x="213" y="100"/>
                      <a:pt x="213" y="100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5"/>
                      <a:pt x="209" y="91"/>
                    </a:cubicBezTo>
                    <a:cubicBezTo>
                      <a:pt x="209" y="90"/>
                      <a:pt x="209" y="90"/>
                      <a:pt x="209" y="90"/>
                    </a:cubicBezTo>
                    <a:cubicBezTo>
                      <a:pt x="209" y="90"/>
                      <a:pt x="209" y="89"/>
                      <a:pt x="209" y="89"/>
                    </a:cubicBezTo>
                    <a:cubicBezTo>
                      <a:pt x="209" y="88"/>
                      <a:pt x="208" y="87"/>
                      <a:pt x="208" y="86"/>
                    </a:cubicBezTo>
                    <a:cubicBezTo>
                      <a:pt x="209" y="85"/>
                      <a:pt x="209" y="83"/>
                      <a:pt x="209" y="83"/>
                    </a:cubicBezTo>
                    <a:cubicBezTo>
                      <a:pt x="209" y="82"/>
                      <a:pt x="210" y="80"/>
                      <a:pt x="209" y="79"/>
                    </a:cubicBezTo>
                    <a:cubicBezTo>
                      <a:pt x="209" y="77"/>
                      <a:pt x="209" y="76"/>
                      <a:pt x="210" y="75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11" y="65"/>
                      <a:pt x="212" y="64"/>
                      <a:pt x="213" y="64"/>
                    </a:cubicBezTo>
                    <a:cubicBezTo>
                      <a:pt x="214" y="62"/>
                      <a:pt x="214" y="62"/>
                      <a:pt x="214" y="62"/>
                    </a:cubicBezTo>
                    <a:cubicBezTo>
                      <a:pt x="214" y="62"/>
                      <a:pt x="214" y="61"/>
                      <a:pt x="215" y="61"/>
                    </a:cubicBezTo>
                    <a:cubicBezTo>
                      <a:pt x="215" y="61"/>
                      <a:pt x="215" y="60"/>
                      <a:pt x="215" y="60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15" y="58"/>
                      <a:pt x="215" y="56"/>
                      <a:pt x="215" y="55"/>
                    </a:cubicBezTo>
                    <a:cubicBezTo>
                      <a:pt x="215" y="55"/>
                      <a:pt x="215" y="55"/>
                      <a:pt x="215" y="55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1" y="53"/>
                      <a:pt x="209" y="52"/>
                    </a:cubicBezTo>
                    <a:cubicBezTo>
                      <a:pt x="208" y="51"/>
                      <a:pt x="208" y="50"/>
                      <a:pt x="208" y="50"/>
                    </a:cubicBezTo>
                    <a:cubicBezTo>
                      <a:pt x="208" y="49"/>
                      <a:pt x="208" y="49"/>
                      <a:pt x="208" y="48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4" y="43"/>
                      <a:pt x="204" y="43"/>
                      <a:pt x="204" y="43"/>
                    </a:cubicBezTo>
                    <a:cubicBezTo>
                      <a:pt x="204" y="43"/>
                      <a:pt x="204" y="37"/>
                      <a:pt x="204" y="37"/>
                    </a:cubicBezTo>
                    <a:cubicBezTo>
                      <a:pt x="204" y="37"/>
                      <a:pt x="204" y="37"/>
                      <a:pt x="204" y="36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3" y="36"/>
                      <a:pt x="203" y="36"/>
                      <a:pt x="203" y="36"/>
                    </a:cubicBezTo>
                    <a:cubicBezTo>
                      <a:pt x="202" y="36"/>
                      <a:pt x="201" y="36"/>
                      <a:pt x="200" y="35"/>
                    </a:cubicBezTo>
                    <a:cubicBezTo>
                      <a:pt x="194" y="34"/>
                      <a:pt x="194" y="34"/>
                      <a:pt x="194" y="34"/>
                    </a:cubicBezTo>
                    <a:cubicBezTo>
                      <a:pt x="194" y="31"/>
                      <a:pt x="194" y="31"/>
                      <a:pt x="194" y="31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91" y="24"/>
                      <a:pt x="191" y="24"/>
                      <a:pt x="191" y="24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85" y="12"/>
                      <a:pt x="168" y="4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2"/>
                      <a:pt x="145" y="3"/>
                      <a:pt x="145" y="3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0" y="3"/>
                      <a:pt x="138" y="3"/>
                    </a:cubicBezTo>
                    <a:cubicBezTo>
                      <a:pt x="137" y="3"/>
                      <a:pt x="136" y="2"/>
                      <a:pt x="136" y="2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2"/>
                      <a:pt x="134" y="12"/>
                      <a:pt x="133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8" y="49"/>
                      <a:pt x="118" y="49"/>
                      <a:pt x="118" y="49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5" y="68"/>
                      <a:pt x="135" y="68"/>
                      <a:pt x="135" y="68"/>
                    </a:cubicBezTo>
                    <a:cubicBezTo>
                      <a:pt x="139" y="70"/>
                      <a:pt x="139" y="70"/>
                      <a:pt x="139" y="70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63" y="87"/>
                      <a:pt x="163" y="87"/>
                      <a:pt x="163" y="87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2" y="114"/>
                      <a:pt x="172" y="114"/>
                      <a:pt x="172" y="114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72" y="123"/>
                      <a:pt x="172" y="123"/>
                      <a:pt x="172" y="123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58" y="139"/>
                      <a:pt x="158" y="139"/>
                      <a:pt x="158" y="139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1" y="148"/>
                      <a:pt x="151" y="148"/>
                      <a:pt x="151" y="148"/>
                    </a:cubicBez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6" y="153"/>
                      <a:pt x="146" y="153"/>
                      <a:pt x="146" y="153"/>
                    </a:cubicBezTo>
                    <a:cubicBezTo>
                      <a:pt x="144" y="156"/>
                      <a:pt x="144" y="156"/>
                      <a:pt x="144" y="156"/>
                    </a:cubicBezTo>
                    <a:cubicBezTo>
                      <a:pt x="142" y="159"/>
                      <a:pt x="142" y="159"/>
                      <a:pt x="142" y="159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5" y="174"/>
                      <a:pt x="125" y="174"/>
                      <a:pt x="125" y="174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25" y="190"/>
                      <a:pt x="125" y="190"/>
                      <a:pt x="125" y="190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12" y="199"/>
                      <a:pt x="112" y="199"/>
                      <a:pt x="112" y="199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98"/>
                      <a:pt x="108" y="197"/>
                      <a:pt x="106" y="195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5" y="192"/>
                      <a:pt x="105" y="191"/>
                      <a:pt x="104" y="191"/>
                    </a:cubicBezTo>
                    <a:cubicBezTo>
                      <a:pt x="104" y="190"/>
                      <a:pt x="104" y="190"/>
                      <a:pt x="104" y="189"/>
                    </a:cubicBezTo>
                    <a:cubicBezTo>
                      <a:pt x="103" y="189"/>
                      <a:pt x="103" y="189"/>
                      <a:pt x="103" y="188"/>
                    </a:cubicBezTo>
                    <a:cubicBezTo>
                      <a:pt x="100" y="189"/>
                      <a:pt x="100" y="189"/>
                      <a:pt x="100" y="189"/>
                    </a:cubicBezTo>
                    <a:cubicBezTo>
                      <a:pt x="99" y="185"/>
                      <a:pt x="99" y="185"/>
                      <a:pt x="99" y="185"/>
                    </a:cubicBezTo>
                    <a:cubicBezTo>
                      <a:pt x="98" y="184"/>
                      <a:pt x="98" y="184"/>
                      <a:pt x="98" y="184"/>
                    </a:cubicBezTo>
                    <a:cubicBezTo>
                      <a:pt x="98" y="178"/>
                      <a:pt x="98" y="178"/>
                      <a:pt x="98" y="178"/>
                    </a:cubicBezTo>
                    <a:cubicBezTo>
                      <a:pt x="100" y="175"/>
                      <a:pt x="100" y="175"/>
                      <a:pt x="100" y="175"/>
                    </a:cubicBezTo>
                    <a:cubicBezTo>
                      <a:pt x="100" y="170"/>
                      <a:pt x="100" y="170"/>
                      <a:pt x="100" y="170"/>
                    </a:cubicBezTo>
                    <a:cubicBezTo>
                      <a:pt x="99" y="168"/>
                      <a:pt x="99" y="168"/>
                      <a:pt x="99" y="168"/>
                    </a:cubicBezTo>
                    <a:cubicBezTo>
                      <a:pt x="99" y="165"/>
                      <a:pt x="99" y="165"/>
                      <a:pt x="99" y="165"/>
                    </a:cubicBezTo>
                    <a:cubicBezTo>
                      <a:pt x="99" y="160"/>
                      <a:pt x="99" y="160"/>
                      <a:pt x="99" y="160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02" y="142"/>
                      <a:pt x="102" y="142"/>
                      <a:pt x="102" y="142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13" y="61"/>
                      <a:pt x="0" y="90"/>
                      <a:pt x="0" y="123"/>
                    </a:cubicBezTo>
                    <a:cubicBezTo>
                      <a:pt x="0" y="178"/>
                      <a:pt x="36" y="225"/>
                      <a:pt x="87" y="241"/>
                    </a:cubicBezTo>
                    <a:cubicBezTo>
                      <a:pt x="87" y="238"/>
                      <a:pt x="87" y="238"/>
                      <a:pt x="87" y="238"/>
                    </a:cubicBezTo>
                    <a:cubicBezTo>
                      <a:pt x="87" y="235"/>
                      <a:pt x="87" y="235"/>
                      <a:pt x="87" y="235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0"/>
                      <a:pt x="93" y="230"/>
                      <a:pt x="93" y="230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98" y="227"/>
                      <a:pt x="98" y="227"/>
                      <a:pt x="98" y="227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2" y="228"/>
                      <a:pt x="102" y="228"/>
                      <a:pt x="104" y="229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7" y="230"/>
                      <a:pt x="107" y="230"/>
                      <a:pt x="107" y="230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108" y="226"/>
                      <a:pt x="108" y="226"/>
                      <a:pt x="108" y="226"/>
                    </a:cubicBezTo>
                    <a:cubicBezTo>
                      <a:pt x="110" y="224"/>
                      <a:pt x="110" y="224"/>
                      <a:pt x="110" y="224"/>
                    </a:cubicBezTo>
                    <a:cubicBezTo>
                      <a:pt x="112" y="222"/>
                      <a:pt x="112" y="222"/>
                      <a:pt x="112" y="222"/>
                    </a:cubicBezTo>
                    <a:cubicBezTo>
                      <a:pt x="113" y="220"/>
                      <a:pt x="113" y="220"/>
                      <a:pt x="113" y="220"/>
                    </a:cubicBezTo>
                    <a:cubicBezTo>
                      <a:pt x="114" y="218"/>
                      <a:pt x="114" y="218"/>
                      <a:pt x="114" y="218"/>
                    </a:cubicBezTo>
                    <a:cubicBezTo>
                      <a:pt x="117" y="215"/>
                      <a:pt x="117" y="215"/>
                      <a:pt x="117" y="215"/>
                    </a:cubicBezTo>
                    <a:cubicBezTo>
                      <a:pt x="121" y="215"/>
                      <a:pt x="121" y="215"/>
                      <a:pt x="121" y="215"/>
                    </a:cubicBezTo>
                    <a:cubicBezTo>
                      <a:pt x="123" y="215"/>
                      <a:pt x="123" y="215"/>
                      <a:pt x="123" y="215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9" y="220"/>
                      <a:pt x="129" y="220"/>
                      <a:pt x="129" y="221"/>
                    </a:cubicBezTo>
                    <a:cubicBezTo>
                      <a:pt x="128" y="223"/>
                      <a:pt x="127" y="225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6" y="226"/>
                      <a:pt x="126" y="227"/>
                      <a:pt x="126" y="228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26" y="233"/>
                      <a:pt x="126" y="233"/>
                      <a:pt x="126" y="233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8" y="234"/>
                      <a:pt x="128" y="234"/>
                      <a:pt x="129" y="235"/>
                    </a:cubicBezTo>
                    <a:cubicBezTo>
                      <a:pt x="130" y="235"/>
                      <a:pt x="131" y="235"/>
                      <a:pt x="132" y="235"/>
                    </a:cubicBezTo>
                    <a:cubicBezTo>
                      <a:pt x="132" y="235"/>
                      <a:pt x="132" y="235"/>
                      <a:pt x="132" y="235"/>
                    </a:cubicBezTo>
                    <a:cubicBezTo>
                      <a:pt x="132" y="234"/>
                      <a:pt x="132" y="233"/>
                      <a:pt x="134" y="233"/>
                    </a:cubicBezTo>
                    <a:cubicBezTo>
                      <a:pt x="135" y="233"/>
                      <a:pt x="135" y="232"/>
                      <a:pt x="135" y="232"/>
                    </a:cubicBezTo>
                    <a:cubicBezTo>
                      <a:pt x="136" y="231"/>
                      <a:pt x="136" y="230"/>
                      <a:pt x="139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3" y="228"/>
                      <a:pt x="143" y="228"/>
                      <a:pt x="143" y="228"/>
                    </a:cubicBezTo>
                    <a:cubicBezTo>
                      <a:pt x="143" y="227"/>
                      <a:pt x="144" y="227"/>
                      <a:pt x="145" y="227"/>
                    </a:cubicBezTo>
                    <a:cubicBezTo>
                      <a:pt x="145" y="227"/>
                      <a:pt x="147" y="227"/>
                      <a:pt x="147" y="227"/>
                    </a:cubicBezTo>
                    <a:cubicBezTo>
                      <a:pt x="148" y="227"/>
                      <a:pt x="149" y="227"/>
                      <a:pt x="150" y="227"/>
                    </a:cubicBezTo>
                    <a:cubicBezTo>
                      <a:pt x="150" y="227"/>
                      <a:pt x="151" y="227"/>
                      <a:pt x="151" y="227"/>
                    </a:cubicBezTo>
                    <a:cubicBezTo>
                      <a:pt x="152" y="227"/>
                      <a:pt x="152" y="227"/>
                      <a:pt x="152" y="227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57" y="228"/>
                      <a:pt x="157" y="228"/>
                      <a:pt x="157" y="228"/>
                    </a:cubicBezTo>
                    <a:cubicBezTo>
                      <a:pt x="158" y="228"/>
                      <a:pt x="158" y="228"/>
                      <a:pt x="159" y="228"/>
                    </a:cubicBezTo>
                    <a:cubicBezTo>
                      <a:pt x="160" y="228"/>
                      <a:pt x="161" y="229"/>
                      <a:pt x="161" y="230"/>
                    </a:cubicBezTo>
                    <a:cubicBezTo>
                      <a:pt x="163" y="231"/>
                      <a:pt x="163" y="231"/>
                      <a:pt x="163" y="231"/>
                    </a:cubicBezTo>
                    <a:cubicBezTo>
                      <a:pt x="163" y="232"/>
                      <a:pt x="163" y="232"/>
                      <a:pt x="164" y="233"/>
                    </a:cubicBezTo>
                    <a:cubicBezTo>
                      <a:pt x="164" y="233"/>
                      <a:pt x="165" y="234"/>
                      <a:pt x="165" y="235"/>
                    </a:cubicBezTo>
                    <a:cubicBezTo>
                      <a:pt x="166" y="235"/>
                      <a:pt x="167" y="236"/>
                      <a:pt x="167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9"/>
                      <a:pt x="170" y="239"/>
                      <a:pt x="170" y="239"/>
                    </a:cubicBezTo>
                    <a:lnTo>
                      <a:pt x="171" y="239"/>
                    </a:lnTo>
                    <a:close/>
                  </a:path>
                </a:pathLst>
              </a:custGeom>
              <a:solidFill>
                <a:srgbClr val="678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99"/>
              <p:cNvSpPr>
                <a:spLocks noChangeArrowheads="1"/>
              </p:cNvSpPr>
              <p:nvPr/>
            </p:nvSpPr>
            <p:spPr bwMode="auto">
              <a:xfrm>
                <a:off x="179" y="138"/>
                <a:ext cx="247" cy="210"/>
              </a:xfrm>
              <a:custGeom>
                <a:avLst/>
                <a:gdLst>
                  <a:gd name="T0" fmla="*/ 221 w 104"/>
                  <a:gd name="T1" fmla="*/ 251 h 88"/>
                  <a:gd name="T2" fmla="*/ 221 w 104"/>
                  <a:gd name="T3" fmla="*/ 267 h 88"/>
                  <a:gd name="T4" fmla="*/ 221 w 104"/>
                  <a:gd name="T5" fmla="*/ 325 h 88"/>
                  <a:gd name="T6" fmla="*/ 221 w 104"/>
                  <a:gd name="T7" fmla="*/ 473 h 88"/>
                  <a:gd name="T8" fmla="*/ 249 w 104"/>
                  <a:gd name="T9" fmla="*/ 484 h 88"/>
                  <a:gd name="T10" fmla="*/ 575 w 104"/>
                  <a:gd name="T11" fmla="*/ 205 h 88"/>
                  <a:gd name="T12" fmla="*/ 587 w 104"/>
                  <a:gd name="T13" fmla="*/ 193 h 88"/>
                  <a:gd name="T14" fmla="*/ 553 w 104"/>
                  <a:gd name="T15" fmla="*/ 177 h 88"/>
                  <a:gd name="T16" fmla="*/ 508 w 104"/>
                  <a:gd name="T17" fmla="*/ 172 h 88"/>
                  <a:gd name="T18" fmla="*/ 485 w 104"/>
                  <a:gd name="T19" fmla="*/ 165 h 88"/>
                  <a:gd name="T20" fmla="*/ 475 w 104"/>
                  <a:gd name="T21" fmla="*/ 153 h 88"/>
                  <a:gd name="T22" fmla="*/ 468 w 104"/>
                  <a:gd name="T23" fmla="*/ 153 h 88"/>
                  <a:gd name="T24" fmla="*/ 475 w 104"/>
                  <a:gd name="T25" fmla="*/ 148 h 88"/>
                  <a:gd name="T26" fmla="*/ 468 w 104"/>
                  <a:gd name="T27" fmla="*/ 115 h 88"/>
                  <a:gd name="T28" fmla="*/ 451 w 104"/>
                  <a:gd name="T29" fmla="*/ 91 h 88"/>
                  <a:gd name="T30" fmla="*/ 430 w 104"/>
                  <a:gd name="T31" fmla="*/ 79 h 88"/>
                  <a:gd name="T32" fmla="*/ 418 w 104"/>
                  <a:gd name="T33" fmla="*/ 79 h 88"/>
                  <a:gd name="T34" fmla="*/ 394 w 104"/>
                  <a:gd name="T35" fmla="*/ 69 h 88"/>
                  <a:gd name="T36" fmla="*/ 373 w 104"/>
                  <a:gd name="T37" fmla="*/ 69 h 88"/>
                  <a:gd name="T38" fmla="*/ 361 w 104"/>
                  <a:gd name="T39" fmla="*/ 62 h 88"/>
                  <a:gd name="T40" fmla="*/ 356 w 104"/>
                  <a:gd name="T41" fmla="*/ 41 h 88"/>
                  <a:gd name="T42" fmla="*/ 333 w 104"/>
                  <a:gd name="T43" fmla="*/ 17 h 88"/>
                  <a:gd name="T44" fmla="*/ 316 w 104"/>
                  <a:gd name="T45" fmla="*/ 12 h 88"/>
                  <a:gd name="T46" fmla="*/ 266 w 104"/>
                  <a:gd name="T47" fmla="*/ 17 h 88"/>
                  <a:gd name="T48" fmla="*/ 249 w 104"/>
                  <a:gd name="T49" fmla="*/ 12 h 88"/>
                  <a:gd name="T50" fmla="*/ 230 w 104"/>
                  <a:gd name="T51" fmla="*/ 0 h 88"/>
                  <a:gd name="T52" fmla="*/ 221 w 104"/>
                  <a:gd name="T53" fmla="*/ 0 h 88"/>
                  <a:gd name="T54" fmla="*/ 221 w 104"/>
                  <a:gd name="T55" fmla="*/ 0 h 88"/>
                  <a:gd name="T56" fmla="*/ 221 w 104"/>
                  <a:gd name="T57" fmla="*/ 5 h 88"/>
                  <a:gd name="T58" fmla="*/ 169 w 104"/>
                  <a:gd name="T59" fmla="*/ 12 h 88"/>
                  <a:gd name="T60" fmla="*/ 164 w 104"/>
                  <a:gd name="T61" fmla="*/ 17 h 88"/>
                  <a:gd name="T62" fmla="*/ 159 w 104"/>
                  <a:gd name="T63" fmla="*/ 24 h 88"/>
                  <a:gd name="T64" fmla="*/ 140 w 104"/>
                  <a:gd name="T65" fmla="*/ 41 h 88"/>
                  <a:gd name="T66" fmla="*/ 140 w 104"/>
                  <a:gd name="T67" fmla="*/ 41 h 88"/>
                  <a:gd name="T68" fmla="*/ 119 w 104"/>
                  <a:gd name="T69" fmla="*/ 41 h 88"/>
                  <a:gd name="T70" fmla="*/ 114 w 104"/>
                  <a:gd name="T71" fmla="*/ 41 h 88"/>
                  <a:gd name="T72" fmla="*/ 114 w 104"/>
                  <a:gd name="T73" fmla="*/ 29 h 88"/>
                  <a:gd name="T74" fmla="*/ 114 w 104"/>
                  <a:gd name="T75" fmla="*/ 24 h 88"/>
                  <a:gd name="T76" fmla="*/ 0 w 104"/>
                  <a:gd name="T77" fmla="*/ 57 h 88"/>
                  <a:gd name="T78" fmla="*/ 0 w 104"/>
                  <a:gd name="T79" fmla="*/ 57 h 88"/>
                  <a:gd name="T80" fmla="*/ 24 w 104"/>
                  <a:gd name="T81" fmla="*/ 69 h 88"/>
                  <a:gd name="T82" fmla="*/ 29 w 104"/>
                  <a:gd name="T83" fmla="*/ 79 h 88"/>
                  <a:gd name="T84" fmla="*/ 29 w 104"/>
                  <a:gd name="T85" fmla="*/ 98 h 88"/>
                  <a:gd name="T86" fmla="*/ 50 w 104"/>
                  <a:gd name="T87" fmla="*/ 98 h 88"/>
                  <a:gd name="T88" fmla="*/ 62 w 104"/>
                  <a:gd name="T89" fmla="*/ 103 h 88"/>
                  <a:gd name="T90" fmla="*/ 74 w 104"/>
                  <a:gd name="T91" fmla="*/ 115 h 88"/>
                  <a:gd name="T92" fmla="*/ 90 w 104"/>
                  <a:gd name="T93" fmla="*/ 115 h 88"/>
                  <a:gd name="T94" fmla="*/ 114 w 104"/>
                  <a:gd name="T95" fmla="*/ 107 h 88"/>
                  <a:gd name="T96" fmla="*/ 114 w 104"/>
                  <a:gd name="T97" fmla="*/ 119 h 88"/>
                  <a:gd name="T98" fmla="*/ 114 w 104"/>
                  <a:gd name="T99" fmla="*/ 131 h 88"/>
                  <a:gd name="T100" fmla="*/ 95 w 104"/>
                  <a:gd name="T101" fmla="*/ 148 h 88"/>
                  <a:gd name="T102" fmla="*/ 86 w 104"/>
                  <a:gd name="T103" fmla="*/ 165 h 88"/>
                  <a:gd name="T104" fmla="*/ 74 w 104"/>
                  <a:gd name="T105" fmla="*/ 189 h 88"/>
                  <a:gd name="T106" fmla="*/ 74 w 104"/>
                  <a:gd name="T107" fmla="*/ 234 h 88"/>
                  <a:gd name="T108" fmla="*/ 74 w 104"/>
                  <a:gd name="T109" fmla="*/ 251 h 88"/>
                  <a:gd name="T110" fmla="*/ 221 w 104"/>
                  <a:gd name="T111" fmla="*/ 251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4"/>
                  <a:gd name="T169" fmla="*/ 0 h 88"/>
                  <a:gd name="T170" fmla="*/ 104 w 104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4" h="88">
                    <a:moveTo>
                      <a:pt x="39" y="44"/>
                    </a:moveTo>
                    <a:cubicBezTo>
                      <a:pt x="39" y="45"/>
                      <a:pt x="39" y="46"/>
                      <a:pt x="39" y="47"/>
                    </a:cubicBezTo>
                    <a:cubicBezTo>
                      <a:pt x="39" y="48"/>
                      <a:pt x="39" y="53"/>
                      <a:pt x="39" y="57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7"/>
                      <a:pt x="41" y="88"/>
                      <a:pt x="44" y="85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3" y="35"/>
                      <a:pt x="103" y="34"/>
                      <a:pt x="104" y="34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6" y="1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5"/>
                      <a:pt x="7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22" y="43"/>
                      <a:pt x="30" y="43"/>
                      <a:pt x="39" y="44"/>
                    </a:cubicBez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00"/>
              <p:cNvSpPr>
                <a:spLocks noChangeArrowheads="1"/>
              </p:cNvSpPr>
              <p:nvPr/>
            </p:nvSpPr>
            <p:spPr bwMode="auto">
              <a:xfrm>
                <a:off x="271" y="110"/>
                <a:ext cx="34" cy="21"/>
              </a:xfrm>
              <a:custGeom>
                <a:avLst/>
                <a:gdLst>
                  <a:gd name="T0" fmla="*/ 70 w 14"/>
                  <a:gd name="T1" fmla="*/ 44 h 9"/>
                  <a:gd name="T2" fmla="*/ 83 w 14"/>
                  <a:gd name="T3" fmla="*/ 28 h 9"/>
                  <a:gd name="T4" fmla="*/ 83 w 14"/>
                  <a:gd name="T5" fmla="*/ 16 h 9"/>
                  <a:gd name="T6" fmla="*/ 58 w 14"/>
                  <a:gd name="T7" fmla="*/ 5 h 9"/>
                  <a:gd name="T8" fmla="*/ 36 w 14"/>
                  <a:gd name="T9" fmla="*/ 5 h 9"/>
                  <a:gd name="T10" fmla="*/ 24 w 14"/>
                  <a:gd name="T11" fmla="*/ 0 h 9"/>
                  <a:gd name="T12" fmla="*/ 0 w 14"/>
                  <a:gd name="T13" fmla="*/ 0 h 9"/>
                  <a:gd name="T14" fmla="*/ 0 w 14"/>
                  <a:gd name="T15" fmla="*/ 33 h 9"/>
                  <a:gd name="T16" fmla="*/ 0 w 14"/>
                  <a:gd name="T17" fmla="*/ 49 h 9"/>
                  <a:gd name="T18" fmla="*/ 58 w 14"/>
                  <a:gd name="T19" fmla="*/ 49 h 9"/>
                  <a:gd name="T20" fmla="*/ 70 w 14"/>
                  <a:gd name="T21" fmla="*/ 44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9"/>
                  <a:gd name="T35" fmla="*/ 14 w 14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9">
                    <a:moveTo>
                      <a:pt x="12" y="8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01"/>
              <p:cNvSpPr>
                <a:spLocks noChangeArrowheads="1"/>
              </p:cNvSpPr>
              <p:nvPr/>
            </p:nvSpPr>
            <p:spPr bwMode="auto">
              <a:xfrm>
                <a:off x="269" y="141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02"/>
              <p:cNvSpPr>
                <a:spLocks noChangeArrowheads="1"/>
              </p:cNvSpPr>
              <p:nvPr/>
            </p:nvSpPr>
            <p:spPr bwMode="auto">
              <a:xfrm>
                <a:off x="252" y="143"/>
                <a:ext cx="3" cy="1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0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03"/>
              <p:cNvSpPr>
                <a:spLocks noChangeArrowheads="1"/>
              </p:cNvSpPr>
              <p:nvPr/>
            </p:nvSpPr>
            <p:spPr bwMode="auto">
              <a:xfrm>
                <a:off x="260" y="141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04"/>
              <p:cNvSpPr>
                <a:spLocks noChangeArrowheads="1"/>
              </p:cNvSpPr>
              <p:nvPr/>
            </p:nvSpPr>
            <p:spPr bwMode="auto">
              <a:xfrm>
                <a:off x="255" y="141"/>
                <a:ext cx="5" cy="2"/>
              </a:xfrm>
              <a:custGeom>
                <a:avLst/>
                <a:gdLst>
                  <a:gd name="T0" fmla="*/ 13 w 2"/>
                  <a:gd name="T1" fmla="*/ 0 h 1"/>
                  <a:gd name="T2" fmla="*/ 0 w 2"/>
                  <a:gd name="T3" fmla="*/ 4 h 1"/>
                  <a:gd name="T4" fmla="*/ 13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05"/>
              <p:cNvSpPr>
                <a:spLocks noChangeArrowheads="1"/>
              </p:cNvSpPr>
              <p:nvPr/>
            </p:nvSpPr>
            <p:spPr bwMode="auto">
              <a:xfrm>
                <a:off x="226" y="143"/>
                <a:ext cx="24" cy="12"/>
              </a:xfrm>
              <a:custGeom>
                <a:avLst/>
                <a:gdLst>
                  <a:gd name="T0" fmla="*/ 5 w 10"/>
                  <a:gd name="T1" fmla="*/ 29 h 5"/>
                  <a:gd name="T2" fmla="*/ 29 w 10"/>
                  <a:gd name="T3" fmla="*/ 29 h 5"/>
                  <a:gd name="T4" fmla="*/ 29 w 10"/>
                  <a:gd name="T5" fmla="*/ 29 h 5"/>
                  <a:gd name="T6" fmla="*/ 46 w 10"/>
                  <a:gd name="T7" fmla="*/ 12 h 5"/>
                  <a:gd name="T8" fmla="*/ 53 w 10"/>
                  <a:gd name="T9" fmla="*/ 5 h 5"/>
                  <a:gd name="T10" fmla="*/ 58 w 10"/>
                  <a:gd name="T11" fmla="*/ 0 h 5"/>
                  <a:gd name="T12" fmla="*/ 0 w 10"/>
                  <a:gd name="T13" fmla="*/ 12 h 5"/>
                  <a:gd name="T14" fmla="*/ 0 w 10"/>
                  <a:gd name="T15" fmla="*/ 17 h 5"/>
                  <a:gd name="T16" fmla="*/ 0 w 10"/>
                  <a:gd name="T17" fmla="*/ 29 h 5"/>
                  <a:gd name="T18" fmla="*/ 5 w 10"/>
                  <a:gd name="T19" fmla="*/ 29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5"/>
                  <a:gd name="T32" fmla="*/ 10 w 10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5">
                    <a:moveTo>
                      <a:pt x="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4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06"/>
              <p:cNvSpPr>
                <a:spLocks noChangeArrowheads="1"/>
              </p:cNvSpPr>
              <p:nvPr/>
            </p:nvSpPr>
            <p:spPr bwMode="auto">
              <a:xfrm>
                <a:off x="271" y="77"/>
                <a:ext cx="158" cy="145"/>
              </a:xfrm>
              <a:custGeom>
                <a:avLst/>
                <a:gdLst>
                  <a:gd name="T0" fmla="*/ 12 w 66"/>
                  <a:gd name="T1" fmla="*/ 147 h 61"/>
                  <a:gd name="T2" fmla="*/ 29 w 66"/>
                  <a:gd name="T3" fmla="*/ 159 h 61"/>
                  <a:gd name="T4" fmla="*/ 45 w 66"/>
                  <a:gd name="T5" fmla="*/ 164 h 61"/>
                  <a:gd name="T6" fmla="*/ 98 w 66"/>
                  <a:gd name="T7" fmla="*/ 159 h 61"/>
                  <a:gd name="T8" fmla="*/ 115 w 66"/>
                  <a:gd name="T9" fmla="*/ 164 h 61"/>
                  <a:gd name="T10" fmla="*/ 136 w 66"/>
                  <a:gd name="T11" fmla="*/ 185 h 61"/>
                  <a:gd name="T12" fmla="*/ 144 w 66"/>
                  <a:gd name="T13" fmla="*/ 209 h 61"/>
                  <a:gd name="T14" fmla="*/ 156 w 66"/>
                  <a:gd name="T15" fmla="*/ 214 h 61"/>
                  <a:gd name="T16" fmla="*/ 177 w 66"/>
                  <a:gd name="T17" fmla="*/ 214 h 61"/>
                  <a:gd name="T18" fmla="*/ 201 w 66"/>
                  <a:gd name="T19" fmla="*/ 226 h 61"/>
                  <a:gd name="T20" fmla="*/ 213 w 66"/>
                  <a:gd name="T21" fmla="*/ 226 h 61"/>
                  <a:gd name="T22" fmla="*/ 235 w 66"/>
                  <a:gd name="T23" fmla="*/ 238 h 61"/>
                  <a:gd name="T24" fmla="*/ 251 w 66"/>
                  <a:gd name="T25" fmla="*/ 259 h 61"/>
                  <a:gd name="T26" fmla="*/ 259 w 66"/>
                  <a:gd name="T27" fmla="*/ 295 h 61"/>
                  <a:gd name="T28" fmla="*/ 251 w 66"/>
                  <a:gd name="T29" fmla="*/ 300 h 61"/>
                  <a:gd name="T30" fmla="*/ 259 w 66"/>
                  <a:gd name="T31" fmla="*/ 300 h 61"/>
                  <a:gd name="T32" fmla="*/ 271 w 66"/>
                  <a:gd name="T33" fmla="*/ 311 h 61"/>
                  <a:gd name="T34" fmla="*/ 292 w 66"/>
                  <a:gd name="T35" fmla="*/ 316 h 61"/>
                  <a:gd name="T36" fmla="*/ 338 w 66"/>
                  <a:gd name="T37" fmla="*/ 321 h 61"/>
                  <a:gd name="T38" fmla="*/ 373 w 66"/>
                  <a:gd name="T39" fmla="*/ 340 h 61"/>
                  <a:gd name="T40" fmla="*/ 366 w 66"/>
                  <a:gd name="T41" fmla="*/ 345 h 61"/>
                  <a:gd name="T42" fmla="*/ 361 w 66"/>
                  <a:gd name="T43" fmla="*/ 300 h 61"/>
                  <a:gd name="T44" fmla="*/ 29 w 66"/>
                  <a:gd name="T45" fmla="*/ 17 h 61"/>
                  <a:gd name="T46" fmla="*/ 0 w 66"/>
                  <a:gd name="T47" fmla="*/ 29 h 61"/>
                  <a:gd name="T48" fmla="*/ 0 w 66"/>
                  <a:gd name="T49" fmla="*/ 78 h 61"/>
                  <a:gd name="T50" fmla="*/ 24 w 66"/>
                  <a:gd name="T51" fmla="*/ 78 h 61"/>
                  <a:gd name="T52" fmla="*/ 34 w 66"/>
                  <a:gd name="T53" fmla="*/ 86 h 61"/>
                  <a:gd name="T54" fmla="*/ 57 w 66"/>
                  <a:gd name="T55" fmla="*/ 86 h 61"/>
                  <a:gd name="T56" fmla="*/ 81 w 66"/>
                  <a:gd name="T57" fmla="*/ 95 h 61"/>
                  <a:gd name="T58" fmla="*/ 81 w 66"/>
                  <a:gd name="T59" fmla="*/ 107 h 61"/>
                  <a:gd name="T60" fmla="*/ 69 w 66"/>
                  <a:gd name="T61" fmla="*/ 124 h 61"/>
                  <a:gd name="T62" fmla="*/ 57 w 66"/>
                  <a:gd name="T63" fmla="*/ 131 h 61"/>
                  <a:gd name="T64" fmla="*/ 0 w 66"/>
                  <a:gd name="T65" fmla="*/ 131 h 61"/>
                  <a:gd name="T66" fmla="*/ 0 w 66"/>
                  <a:gd name="T67" fmla="*/ 147 h 61"/>
                  <a:gd name="T68" fmla="*/ 0 w 66"/>
                  <a:gd name="T69" fmla="*/ 147 h 61"/>
                  <a:gd name="T70" fmla="*/ 12 w 66"/>
                  <a:gd name="T71" fmla="*/ 147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6"/>
                  <a:gd name="T109" fmla="*/ 0 h 61"/>
                  <a:gd name="T110" fmla="*/ 66 w 66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6" h="61">
                    <a:moveTo>
                      <a:pt x="2" y="26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4" y="60"/>
                      <a:pt x="64" y="61"/>
                    </a:cubicBezTo>
                    <a:cubicBezTo>
                      <a:pt x="66" y="58"/>
                      <a:pt x="66" y="55"/>
                      <a:pt x="63" y="5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07"/>
              <p:cNvSpPr>
                <a:spLocks noChangeArrowheads="1"/>
              </p:cNvSpPr>
              <p:nvPr/>
            </p:nvSpPr>
            <p:spPr bwMode="auto">
              <a:xfrm>
                <a:off x="179" y="157"/>
                <a:ext cx="12" cy="5"/>
              </a:xfrm>
              <a:custGeom>
                <a:avLst/>
                <a:gdLst>
                  <a:gd name="T0" fmla="*/ 0 w 5"/>
                  <a:gd name="T1" fmla="*/ 13 h 2"/>
                  <a:gd name="T2" fmla="*/ 29 w 5"/>
                  <a:gd name="T3" fmla="*/ 0 h 2"/>
                  <a:gd name="T4" fmla="*/ 0 w 5"/>
                  <a:gd name="T5" fmla="*/ 13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4" y="1"/>
                      <a:pt x="5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08"/>
              <p:cNvSpPr>
                <a:spLocks noChangeArrowheads="1"/>
              </p:cNvSpPr>
              <p:nvPr/>
            </p:nvSpPr>
            <p:spPr bwMode="auto">
              <a:xfrm>
                <a:off x="193" y="153"/>
                <a:ext cx="9" cy="4"/>
              </a:xfrm>
              <a:custGeom>
                <a:avLst/>
                <a:gdLst>
                  <a:gd name="T0" fmla="*/ 0 w 4"/>
                  <a:gd name="T1" fmla="*/ 8 h 2"/>
                  <a:gd name="T2" fmla="*/ 20 w 4"/>
                  <a:gd name="T3" fmla="*/ 0 h 2"/>
                  <a:gd name="T4" fmla="*/ 0 w 4"/>
                  <a:gd name="T5" fmla="*/ 8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09"/>
              <p:cNvSpPr>
                <a:spLocks noChangeArrowheads="1"/>
              </p:cNvSpPr>
              <p:nvPr/>
            </p:nvSpPr>
            <p:spPr bwMode="auto">
              <a:xfrm>
                <a:off x="205" y="150"/>
                <a:ext cx="9" cy="3"/>
              </a:xfrm>
              <a:custGeom>
                <a:avLst/>
                <a:gdLst>
                  <a:gd name="T0" fmla="*/ 0 w 4"/>
                  <a:gd name="T1" fmla="*/ 9 h 1"/>
                  <a:gd name="T2" fmla="*/ 20 w 4"/>
                  <a:gd name="T3" fmla="*/ 0 h 1"/>
                  <a:gd name="T4" fmla="*/ 0 w 4"/>
                  <a:gd name="T5" fmla="*/ 9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10"/>
              <p:cNvSpPr>
                <a:spLocks noChangeArrowheads="1"/>
              </p:cNvSpPr>
              <p:nvPr/>
            </p:nvSpPr>
            <p:spPr bwMode="auto">
              <a:xfrm>
                <a:off x="24" y="162"/>
                <a:ext cx="202" cy="176"/>
              </a:xfrm>
              <a:custGeom>
                <a:avLst/>
                <a:gdLst>
                  <a:gd name="T0" fmla="*/ 440 w 85"/>
                  <a:gd name="T1" fmla="*/ 193 h 74"/>
                  <a:gd name="T2" fmla="*/ 440 w 85"/>
                  <a:gd name="T3" fmla="*/ 176 h 74"/>
                  <a:gd name="T4" fmla="*/ 440 w 85"/>
                  <a:gd name="T5" fmla="*/ 131 h 74"/>
                  <a:gd name="T6" fmla="*/ 452 w 85"/>
                  <a:gd name="T7" fmla="*/ 107 h 74"/>
                  <a:gd name="T8" fmla="*/ 463 w 85"/>
                  <a:gd name="T9" fmla="*/ 90 h 74"/>
                  <a:gd name="T10" fmla="*/ 480 w 85"/>
                  <a:gd name="T11" fmla="*/ 74 h 74"/>
                  <a:gd name="T12" fmla="*/ 480 w 85"/>
                  <a:gd name="T13" fmla="*/ 62 h 74"/>
                  <a:gd name="T14" fmla="*/ 480 w 85"/>
                  <a:gd name="T15" fmla="*/ 50 h 74"/>
                  <a:gd name="T16" fmla="*/ 456 w 85"/>
                  <a:gd name="T17" fmla="*/ 57 h 74"/>
                  <a:gd name="T18" fmla="*/ 440 w 85"/>
                  <a:gd name="T19" fmla="*/ 57 h 74"/>
                  <a:gd name="T20" fmla="*/ 430 w 85"/>
                  <a:gd name="T21" fmla="*/ 45 h 74"/>
                  <a:gd name="T22" fmla="*/ 418 w 85"/>
                  <a:gd name="T23" fmla="*/ 40 h 74"/>
                  <a:gd name="T24" fmla="*/ 394 w 85"/>
                  <a:gd name="T25" fmla="*/ 40 h 74"/>
                  <a:gd name="T26" fmla="*/ 394 w 85"/>
                  <a:gd name="T27" fmla="*/ 24 h 74"/>
                  <a:gd name="T28" fmla="*/ 390 w 85"/>
                  <a:gd name="T29" fmla="*/ 12 h 74"/>
                  <a:gd name="T30" fmla="*/ 366 w 85"/>
                  <a:gd name="T31" fmla="*/ 0 h 74"/>
                  <a:gd name="T32" fmla="*/ 366 w 85"/>
                  <a:gd name="T33" fmla="*/ 0 h 74"/>
                  <a:gd name="T34" fmla="*/ 0 w 85"/>
                  <a:gd name="T35" fmla="*/ 373 h 74"/>
                  <a:gd name="T36" fmla="*/ 5 w 85"/>
                  <a:gd name="T37" fmla="*/ 414 h 74"/>
                  <a:gd name="T38" fmla="*/ 40 w 85"/>
                  <a:gd name="T39" fmla="*/ 402 h 74"/>
                  <a:gd name="T40" fmla="*/ 440 w 85"/>
                  <a:gd name="T41" fmla="*/ 193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74"/>
                  <a:gd name="T65" fmla="*/ 85 w 8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74">
                    <a:moveTo>
                      <a:pt x="78" y="34"/>
                    </a:move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9"/>
                      <a:pt x="16" y="28"/>
                      <a:pt x="0" y="66"/>
                    </a:cubicBezTo>
                    <a:cubicBezTo>
                      <a:pt x="1" y="69"/>
                      <a:pt x="1" y="71"/>
                      <a:pt x="1" y="73"/>
                    </a:cubicBezTo>
                    <a:cubicBezTo>
                      <a:pt x="2" y="73"/>
                      <a:pt x="4" y="74"/>
                      <a:pt x="7" y="71"/>
                    </a:cubicBezTo>
                    <a:cubicBezTo>
                      <a:pt x="7" y="71"/>
                      <a:pt x="39" y="40"/>
                      <a:pt x="78" y="34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11"/>
              <p:cNvSpPr>
                <a:spLocks noChangeArrowheads="1"/>
              </p:cNvSpPr>
              <p:nvPr/>
            </p:nvSpPr>
            <p:spPr bwMode="auto">
              <a:xfrm>
                <a:off x="267" y="14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12"/>
              <p:cNvSpPr>
                <a:spLocks noChangeArrowheads="1"/>
              </p:cNvSpPr>
              <p:nvPr/>
            </p:nvSpPr>
            <p:spPr bwMode="auto">
              <a:xfrm>
                <a:off x="262" y="141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13"/>
              <p:cNvSpPr>
                <a:spLocks noChangeArrowheads="1"/>
              </p:cNvSpPr>
              <p:nvPr/>
            </p:nvSpPr>
            <p:spPr bwMode="auto">
              <a:xfrm>
                <a:off x="267" y="141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14"/>
              <p:cNvSpPr>
                <a:spLocks noChangeArrowheads="1"/>
              </p:cNvSpPr>
              <p:nvPr/>
            </p:nvSpPr>
            <p:spPr bwMode="auto">
              <a:xfrm>
                <a:off x="269" y="14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15"/>
              <p:cNvSpPr>
                <a:spLocks noChangeArrowheads="1"/>
              </p:cNvSpPr>
              <p:nvPr/>
            </p:nvSpPr>
            <p:spPr bwMode="auto">
              <a:xfrm>
                <a:off x="217" y="148"/>
                <a:ext cx="9" cy="2"/>
              </a:xfrm>
              <a:custGeom>
                <a:avLst/>
                <a:gdLst>
                  <a:gd name="T0" fmla="*/ 0 w 4"/>
                  <a:gd name="T1" fmla="*/ 4 h 1"/>
                  <a:gd name="T2" fmla="*/ 20 w 4"/>
                  <a:gd name="T3" fmla="*/ 0 h 1"/>
                  <a:gd name="T4" fmla="*/ 0 w 4"/>
                  <a:gd name="T5" fmla="*/ 4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16"/>
              <p:cNvSpPr>
                <a:spLocks noChangeArrowheads="1"/>
              </p:cNvSpPr>
              <p:nvPr/>
            </p:nvSpPr>
            <p:spPr bwMode="auto">
              <a:xfrm>
                <a:off x="0" y="58"/>
                <a:ext cx="409" cy="268"/>
              </a:xfrm>
              <a:custGeom>
                <a:avLst/>
                <a:gdLst>
                  <a:gd name="T0" fmla="*/ 956 w 172"/>
                  <a:gd name="T1" fmla="*/ 292 h 113"/>
                  <a:gd name="T2" fmla="*/ 623 w 172"/>
                  <a:gd name="T3" fmla="*/ 12 h 113"/>
                  <a:gd name="T4" fmla="*/ 594 w 172"/>
                  <a:gd name="T5" fmla="*/ 28 h 113"/>
                  <a:gd name="T6" fmla="*/ 594 w 172"/>
                  <a:gd name="T7" fmla="*/ 111 h 113"/>
                  <a:gd name="T8" fmla="*/ 594 w 172"/>
                  <a:gd name="T9" fmla="*/ 152 h 113"/>
                  <a:gd name="T10" fmla="*/ 5 w 172"/>
                  <a:gd name="T11" fmla="*/ 579 h 113"/>
                  <a:gd name="T12" fmla="*/ 12 w 172"/>
                  <a:gd name="T13" fmla="*/ 607 h 113"/>
                  <a:gd name="T14" fmla="*/ 50 w 172"/>
                  <a:gd name="T15" fmla="*/ 595 h 113"/>
                  <a:gd name="T16" fmla="*/ 594 w 172"/>
                  <a:gd name="T17" fmla="*/ 394 h 113"/>
                  <a:gd name="T18" fmla="*/ 594 w 172"/>
                  <a:gd name="T19" fmla="*/ 406 h 113"/>
                  <a:gd name="T20" fmla="*/ 594 w 172"/>
                  <a:gd name="T21" fmla="*/ 460 h 113"/>
                  <a:gd name="T22" fmla="*/ 594 w 172"/>
                  <a:gd name="T23" fmla="*/ 607 h 113"/>
                  <a:gd name="T24" fmla="*/ 623 w 172"/>
                  <a:gd name="T25" fmla="*/ 624 h 113"/>
                  <a:gd name="T26" fmla="*/ 956 w 172"/>
                  <a:gd name="T27" fmla="*/ 344 h 113"/>
                  <a:gd name="T28" fmla="*/ 956 w 172"/>
                  <a:gd name="T29" fmla="*/ 292 h 1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2"/>
                  <a:gd name="T46" fmla="*/ 0 h 113"/>
                  <a:gd name="T47" fmla="*/ 172 w 172"/>
                  <a:gd name="T48" fmla="*/ 113 h 1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2" h="113">
                    <a:moveTo>
                      <a:pt x="169" y="52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5" y="1"/>
                      <a:pt x="105" y="5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22"/>
                      <a:pt x="105" y="24"/>
                      <a:pt x="105" y="27"/>
                    </a:cubicBezTo>
                    <a:cubicBezTo>
                      <a:pt x="105" y="27"/>
                      <a:pt x="32" y="26"/>
                      <a:pt x="1" y="103"/>
                    </a:cubicBezTo>
                    <a:cubicBezTo>
                      <a:pt x="1" y="103"/>
                      <a:pt x="0" y="106"/>
                      <a:pt x="2" y="108"/>
                    </a:cubicBezTo>
                    <a:cubicBezTo>
                      <a:pt x="2" y="108"/>
                      <a:pt x="5" y="110"/>
                      <a:pt x="9" y="106"/>
                    </a:cubicBezTo>
                    <a:cubicBezTo>
                      <a:pt x="9" y="106"/>
                      <a:pt x="55" y="61"/>
                      <a:pt x="105" y="70"/>
                    </a:cubicBezTo>
                    <a:cubicBezTo>
                      <a:pt x="105" y="71"/>
                      <a:pt x="105" y="72"/>
                      <a:pt x="105" y="72"/>
                    </a:cubicBezTo>
                    <a:cubicBezTo>
                      <a:pt x="105" y="74"/>
                      <a:pt x="105" y="78"/>
                      <a:pt x="105" y="82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12"/>
                      <a:pt x="107" y="113"/>
                      <a:pt x="110" y="111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2" y="58"/>
                      <a:pt x="172" y="54"/>
                      <a:pt x="169" y="52"/>
                    </a:cubicBez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23"/>
          <p:cNvGrpSpPr/>
          <p:nvPr/>
        </p:nvGrpSpPr>
        <p:grpSpPr bwMode="auto">
          <a:xfrm>
            <a:off x="1552575" y="2614613"/>
            <a:ext cx="9086850" cy="2200275"/>
            <a:chOff x="0" y="0"/>
            <a:chExt cx="9086851" cy="2199622"/>
          </a:xfrm>
        </p:grpSpPr>
        <p:sp>
          <p:nvSpPr>
            <p:cNvPr id="74" name="圆角矩形 5"/>
            <p:cNvSpPr>
              <a:spLocks noChangeArrowheads="1"/>
            </p:cNvSpPr>
            <p:nvPr/>
          </p:nvSpPr>
          <p:spPr bwMode="auto">
            <a:xfrm>
              <a:off x="0" y="166361"/>
              <a:ext cx="9086851" cy="187007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F762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5" name="组合 22"/>
            <p:cNvGrpSpPr/>
            <p:nvPr/>
          </p:nvGrpSpPr>
          <p:grpSpPr bwMode="auto">
            <a:xfrm>
              <a:off x="694065" y="0"/>
              <a:ext cx="332721" cy="332721"/>
              <a:chOff x="0" y="0"/>
              <a:chExt cx="3191408" cy="3191408"/>
            </a:xfrm>
          </p:grpSpPr>
          <p:sp>
            <p:nvSpPr>
              <p:cNvPr id="103" name="同心圆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椭圆 21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198"/>
            <p:cNvGrpSpPr/>
            <p:nvPr/>
          </p:nvGrpSpPr>
          <p:grpSpPr bwMode="auto">
            <a:xfrm>
              <a:off x="2576841" y="0"/>
              <a:ext cx="332721" cy="332721"/>
              <a:chOff x="0" y="0"/>
              <a:chExt cx="3191408" cy="3191408"/>
            </a:xfrm>
          </p:grpSpPr>
          <p:sp>
            <p:nvSpPr>
              <p:cNvPr id="101" name="同心圆 1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椭圆 200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201"/>
            <p:cNvGrpSpPr/>
            <p:nvPr/>
          </p:nvGrpSpPr>
          <p:grpSpPr bwMode="auto">
            <a:xfrm>
              <a:off x="4459616" y="0"/>
              <a:ext cx="332721" cy="332721"/>
              <a:chOff x="0" y="0"/>
              <a:chExt cx="3191408" cy="3191408"/>
            </a:xfrm>
          </p:grpSpPr>
          <p:sp>
            <p:nvSpPr>
              <p:cNvPr id="99" name="同心圆 20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椭圆 203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204"/>
            <p:cNvGrpSpPr/>
            <p:nvPr/>
          </p:nvGrpSpPr>
          <p:grpSpPr bwMode="auto">
            <a:xfrm>
              <a:off x="6342391" y="0"/>
              <a:ext cx="332721" cy="332721"/>
              <a:chOff x="0" y="0"/>
              <a:chExt cx="3191408" cy="3191408"/>
            </a:xfrm>
          </p:grpSpPr>
          <p:sp>
            <p:nvSpPr>
              <p:cNvPr id="97" name="同心圆 20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椭圆 206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207"/>
            <p:cNvGrpSpPr/>
            <p:nvPr/>
          </p:nvGrpSpPr>
          <p:grpSpPr bwMode="auto">
            <a:xfrm>
              <a:off x="8225166" y="0"/>
              <a:ext cx="332721" cy="332721"/>
              <a:chOff x="0" y="0"/>
              <a:chExt cx="3191408" cy="3191408"/>
            </a:xfrm>
          </p:grpSpPr>
          <p:sp>
            <p:nvSpPr>
              <p:cNvPr id="95" name="同心圆 2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椭圆 209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210"/>
            <p:cNvGrpSpPr/>
            <p:nvPr/>
          </p:nvGrpSpPr>
          <p:grpSpPr bwMode="auto">
            <a:xfrm>
              <a:off x="7755266" y="1866901"/>
              <a:ext cx="332721" cy="332721"/>
              <a:chOff x="0" y="0"/>
              <a:chExt cx="3191408" cy="3191408"/>
            </a:xfrm>
          </p:grpSpPr>
          <p:sp>
            <p:nvSpPr>
              <p:cNvPr id="93" name="同心圆 2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椭圆 212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组合 213"/>
            <p:cNvGrpSpPr/>
            <p:nvPr/>
          </p:nvGrpSpPr>
          <p:grpSpPr bwMode="auto">
            <a:xfrm>
              <a:off x="5608966" y="1866901"/>
              <a:ext cx="332721" cy="332721"/>
              <a:chOff x="0" y="0"/>
              <a:chExt cx="3191408" cy="3191408"/>
            </a:xfrm>
          </p:grpSpPr>
          <p:sp>
            <p:nvSpPr>
              <p:cNvPr id="91" name="同心圆 2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椭圆 215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216"/>
            <p:cNvGrpSpPr/>
            <p:nvPr/>
          </p:nvGrpSpPr>
          <p:grpSpPr bwMode="auto">
            <a:xfrm>
              <a:off x="3462666" y="1866901"/>
              <a:ext cx="332721" cy="332721"/>
              <a:chOff x="0" y="0"/>
              <a:chExt cx="3191408" cy="3191408"/>
            </a:xfrm>
          </p:grpSpPr>
          <p:sp>
            <p:nvSpPr>
              <p:cNvPr id="89" name="同心圆 2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椭圆 218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组合 219"/>
            <p:cNvGrpSpPr/>
            <p:nvPr/>
          </p:nvGrpSpPr>
          <p:grpSpPr bwMode="auto">
            <a:xfrm>
              <a:off x="1316365" y="1866901"/>
              <a:ext cx="332721" cy="332721"/>
              <a:chOff x="0" y="0"/>
              <a:chExt cx="3191408" cy="3191408"/>
            </a:xfrm>
          </p:grpSpPr>
          <p:sp>
            <p:nvSpPr>
              <p:cNvPr id="87" name="同心圆 2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1408" cy="3191408"/>
              </a:xfrm>
              <a:custGeom>
                <a:avLst/>
                <a:gdLst>
                  <a:gd name="T0" fmla="*/ 235765857 w 21600"/>
                  <a:gd name="T1" fmla="*/ 0 h 21600"/>
                  <a:gd name="T2" fmla="*/ 69048772 w 21600"/>
                  <a:gd name="T3" fmla="*/ 69048772 h 21600"/>
                  <a:gd name="T4" fmla="*/ 0 w 21600"/>
                  <a:gd name="T5" fmla="*/ 235765857 h 21600"/>
                  <a:gd name="T6" fmla="*/ 69048772 w 21600"/>
                  <a:gd name="T7" fmla="*/ 402482942 h 21600"/>
                  <a:gd name="T8" fmla="*/ 235765857 w 21600"/>
                  <a:gd name="T9" fmla="*/ 471531714 h 21600"/>
                  <a:gd name="T10" fmla="*/ 402482942 w 21600"/>
                  <a:gd name="T11" fmla="*/ 402482942 h 21600"/>
                  <a:gd name="T12" fmla="*/ 471531714 w 21600"/>
                  <a:gd name="T13" fmla="*/ 235765857 h 21600"/>
                  <a:gd name="T14" fmla="*/ 402482942 w 21600"/>
                  <a:gd name="T15" fmla="*/ 6904877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871" y="10800"/>
                    </a:moveTo>
                    <a:cubicBezTo>
                      <a:pt x="3871" y="14627"/>
                      <a:pt x="6973" y="17729"/>
                      <a:pt x="10800" y="17729"/>
                    </a:cubicBezTo>
                    <a:cubicBezTo>
                      <a:pt x="14627" y="17729"/>
                      <a:pt x="17729" y="14627"/>
                      <a:pt x="17729" y="10800"/>
                    </a:cubicBezTo>
                    <a:cubicBezTo>
                      <a:pt x="17729" y="6973"/>
                      <a:pt x="14627" y="3871"/>
                      <a:pt x="10800" y="3871"/>
                    </a:cubicBezTo>
                    <a:cubicBezTo>
                      <a:pt x="6973" y="3871"/>
                      <a:pt x="3871" y="6973"/>
                      <a:pt x="3871" y="1080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椭圆 221"/>
              <p:cNvSpPr>
                <a:spLocks noChangeArrowheads="1"/>
              </p:cNvSpPr>
              <p:nvPr/>
            </p:nvSpPr>
            <p:spPr bwMode="auto">
              <a:xfrm>
                <a:off x="595900" y="577072"/>
                <a:ext cx="2037263" cy="2037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9"/>
            <p:cNvGrpSpPr/>
            <p:nvPr/>
          </p:nvGrpSpPr>
          <p:grpSpPr bwMode="auto">
            <a:xfrm>
              <a:off x="627198" y="471521"/>
              <a:ext cx="7930689" cy="813394"/>
              <a:chOff x="0" y="0"/>
              <a:chExt cx="7930689" cy="813394"/>
            </a:xfrm>
          </p:grpSpPr>
          <p:sp>
            <p:nvSpPr>
              <p:cNvPr id="85" name="文本框 28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3F762A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3F762A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矩形 283"/>
              <p:cNvSpPr>
                <a:spLocks noChangeArrowheads="1"/>
              </p:cNvSpPr>
              <p:nvPr/>
            </p:nvSpPr>
            <p:spPr bwMode="auto">
              <a:xfrm>
                <a:off x="0" y="505708"/>
                <a:ext cx="7930689" cy="307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4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</a:t>
                </a:r>
                <a:endParaRPr lang="zh-CN" altLang="en-US" sz="18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组合 19"/>
          <p:cNvGrpSpPr/>
          <p:nvPr/>
        </p:nvGrpSpPr>
        <p:grpSpPr bwMode="auto">
          <a:xfrm>
            <a:off x="1990725" y="5062538"/>
            <a:ext cx="8210550" cy="1236198"/>
            <a:chOff x="0" y="0"/>
            <a:chExt cx="8210506" cy="1236338"/>
          </a:xfrm>
        </p:grpSpPr>
        <p:grpSp>
          <p:nvGrpSpPr>
            <p:cNvPr id="106" name="组合 11"/>
            <p:cNvGrpSpPr/>
            <p:nvPr/>
          </p:nvGrpSpPr>
          <p:grpSpPr bwMode="auto">
            <a:xfrm>
              <a:off x="612254" y="0"/>
              <a:ext cx="7367812" cy="691419"/>
              <a:chOff x="0" y="0"/>
              <a:chExt cx="7367812" cy="691419"/>
            </a:xfrm>
          </p:grpSpPr>
          <p:grpSp>
            <p:nvGrpSpPr>
              <p:cNvPr id="108" name="Group 119"/>
              <p:cNvGrpSpPr/>
              <p:nvPr/>
            </p:nvGrpSpPr>
            <p:grpSpPr bwMode="auto">
              <a:xfrm>
                <a:off x="0" y="12124"/>
                <a:ext cx="864596" cy="646776"/>
                <a:chOff x="0" y="0"/>
                <a:chExt cx="647" cy="484"/>
              </a:xfrm>
            </p:grpSpPr>
            <p:sp>
              <p:nvSpPr>
                <p:cNvPr id="148" name="Freeform 122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647" cy="484"/>
                </a:xfrm>
                <a:custGeom>
                  <a:avLst/>
                  <a:gdLst>
                    <a:gd name="T0" fmla="*/ 1461 w 272"/>
                    <a:gd name="T1" fmla="*/ 994 h 203"/>
                    <a:gd name="T2" fmla="*/ 1415 w 272"/>
                    <a:gd name="T3" fmla="*/ 994 h 203"/>
                    <a:gd name="T4" fmla="*/ 1415 w 272"/>
                    <a:gd name="T5" fmla="*/ 124 h 203"/>
                    <a:gd name="T6" fmla="*/ 1289 w 272"/>
                    <a:gd name="T7" fmla="*/ 0 h 203"/>
                    <a:gd name="T8" fmla="*/ 250 w 272"/>
                    <a:gd name="T9" fmla="*/ 0 h 203"/>
                    <a:gd name="T10" fmla="*/ 124 w 272"/>
                    <a:gd name="T11" fmla="*/ 124 h 203"/>
                    <a:gd name="T12" fmla="*/ 124 w 272"/>
                    <a:gd name="T13" fmla="*/ 994 h 203"/>
                    <a:gd name="T14" fmla="*/ 78 w 272"/>
                    <a:gd name="T15" fmla="*/ 994 h 203"/>
                    <a:gd name="T16" fmla="*/ 0 w 272"/>
                    <a:gd name="T17" fmla="*/ 1075 h 203"/>
                    <a:gd name="T18" fmla="*/ 78 w 272"/>
                    <a:gd name="T19" fmla="*/ 1154 h 203"/>
                    <a:gd name="T20" fmla="*/ 1461 w 272"/>
                    <a:gd name="T21" fmla="*/ 1154 h 203"/>
                    <a:gd name="T22" fmla="*/ 1539 w 272"/>
                    <a:gd name="T23" fmla="*/ 1075 h 203"/>
                    <a:gd name="T24" fmla="*/ 1461 w 272"/>
                    <a:gd name="T25" fmla="*/ 994 h 203"/>
                    <a:gd name="T26" fmla="*/ 595 w 272"/>
                    <a:gd name="T27" fmla="*/ 1047 h 203"/>
                    <a:gd name="T28" fmla="*/ 595 w 272"/>
                    <a:gd name="T29" fmla="*/ 994 h 203"/>
                    <a:gd name="T30" fmla="*/ 944 w 272"/>
                    <a:gd name="T31" fmla="*/ 994 h 203"/>
                    <a:gd name="T32" fmla="*/ 944 w 272"/>
                    <a:gd name="T33" fmla="*/ 1047 h 203"/>
                    <a:gd name="T34" fmla="*/ 595 w 272"/>
                    <a:gd name="T35" fmla="*/ 1047 h 203"/>
                    <a:gd name="T36" fmla="*/ 1375 w 272"/>
                    <a:gd name="T37" fmla="*/ 1113 h 203"/>
                    <a:gd name="T38" fmla="*/ 1334 w 272"/>
                    <a:gd name="T39" fmla="*/ 1075 h 203"/>
                    <a:gd name="T40" fmla="*/ 1375 w 272"/>
                    <a:gd name="T41" fmla="*/ 1035 h 203"/>
                    <a:gd name="T42" fmla="*/ 1408 w 272"/>
                    <a:gd name="T43" fmla="*/ 1075 h 203"/>
                    <a:gd name="T44" fmla="*/ 1375 w 272"/>
                    <a:gd name="T45" fmla="*/ 1113 h 20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72"/>
                    <a:gd name="T70" fmla="*/ 0 h 203"/>
                    <a:gd name="T71" fmla="*/ 272 w 272"/>
                    <a:gd name="T72" fmla="*/ 203 h 20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72" h="203">
                      <a:moveTo>
                        <a:pt x="258" y="175"/>
                      </a:moveTo>
                      <a:cubicBezTo>
                        <a:pt x="250" y="175"/>
                        <a:pt x="250" y="175"/>
                        <a:pt x="250" y="175"/>
                      </a:cubicBezTo>
                      <a:cubicBezTo>
                        <a:pt x="250" y="22"/>
                        <a:pt x="250" y="22"/>
                        <a:pt x="250" y="22"/>
                      </a:cubicBezTo>
                      <a:cubicBezTo>
                        <a:pt x="250" y="10"/>
                        <a:pt x="240" y="0"/>
                        <a:pt x="228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2" y="0"/>
                        <a:pt x="22" y="10"/>
                        <a:pt x="22" y="22"/>
                      </a:cubicBezTo>
                      <a:cubicBezTo>
                        <a:pt x="22" y="175"/>
                        <a:pt x="22" y="175"/>
                        <a:pt x="22" y="175"/>
                      </a:cubicBezTo>
                      <a:cubicBezTo>
                        <a:pt x="14" y="175"/>
                        <a:pt x="14" y="175"/>
                        <a:pt x="14" y="175"/>
                      </a:cubicBezTo>
                      <a:cubicBezTo>
                        <a:pt x="6" y="175"/>
                        <a:pt x="0" y="181"/>
                        <a:pt x="0" y="189"/>
                      </a:cubicBezTo>
                      <a:cubicBezTo>
                        <a:pt x="0" y="197"/>
                        <a:pt x="6" y="203"/>
                        <a:pt x="14" y="203"/>
                      </a:cubicBezTo>
                      <a:cubicBezTo>
                        <a:pt x="258" y="203"/>
                        <a:pt x="258" y="203"/>
                        <a:pt x="258" y="203"/>
                      </a:cubicBezTo>
                      <a:cubicBezTo>
                        <a:pt x="266" y="203"/>
                        <a:pt x="272" y="197"/>
                        <a:pt x="272" y="189"/>
                      </a:cubicBezTo>
                      <a:cubicBezTo>
                        <a:pt x="272" y="181"/>
                        <a:pt x="266" y="175"/>
                        <a:pt x="258" y="175"/>
                      </a:cubicBezTo>
                      <a:close/>
                      <a:moveTo>
                        <a:pt x="105" y="184"/>
                      </a:move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67" y="175"/>
                        <a:pt x="167" y="175"/>
                        <a:pt x="167" y="175"/>
                      </a:cubicBezTo>
                      <a:cubicBezTo>
                        <a:pt x="167" y="184"/>
                        <a:pt x="167" y="184"/>
                        <a:pt x="167" y="184"/>
                      </a:cubicBezTo>
                      <a:lnTo>
                        <a:pt x="105" y="184"/>
                      </a:lnTo>
                      <a:close/>
                      <a:moveTo>
                        <a:pt x="243" y="196"/>
                      </a:moveTo>
                      <a:cubicBezTo>
                        <a:pt x="239" y="196"/>
                        <a:pt x="236" y="193"/>
                        <a:pt x="236" y="189"/>
                      </a:cubicBezTo>
                      <a:cubicBezTo>
                        <a:pt x="236" y="185"/>
                        <a:pt x="239" y="182"/>
                        <a:pt x="243" y="182"/>
                      </a:cubicBezTo>
                      <a:cubicBezTo>
                        <a:pt x="246" y="182"/>
                        <a:pt x="249" y="185"/>
                        <a:pt x="249" y="189"/>
                      </a:cubicBezTo>
                      <a:cubicBezTo>
                        <a:pt x="249" y="193"/>
                        <a:pt x="246" y="196"/>
                        <a:pt x="243" y="196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05" y="50"/>
                  <a:ext cx="438" cy="326"/>
                </a:xfrm>
                <a:prstGeom prst="rect">
                  <a:avLst/>
                </a:pr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124"/>
                <p:cNvSpPr>
                  <a:spLocks noChangeArrowheads="1"/>
                </p:cNvSpPr>
                <p:nvPr/>
              </p:nvSpPr>
              <p:spPr bwMode="auto">
                <a:xfrm>
                  <a:off x="105" y="50"/>
                  <a:ext cx="438" cy="326"/>
                </a:xfrm>
                <a:custGeom>
                  <a:avLst/>
                  <a:gdLst>
                    <a:gd name="T0" fmla="*/ 19 w 438"/>
                    <a:gd name="T1" fmla="*/ 20 h 326"/>
                    <a:gd name="T2" fmla="*/ 438 w 438"/>
                    <a:gd name="T3" fmla="*/ 20 h 326"/>
                    <a:gd name="T4" fmla="*/ 438 w 438"/>
                    <a:gd name="T5" fmla="*/ 0 h 326"/>
                    <a:gd name="T6" fmla="*/ 0 w 438"/>
                    <a:gd name="T7" fmla="*/ 0 h 326"/>
                    <a:gd name="T8" fmla="*/ 0 w 438"/>
                    <a:gd name="T9" fmla="*/ 326 h 326"/>
                    <a:gd name="T10" fmla="*/ 19 w 438"/>
                    <a:gd name="T11" fmla="*/ 326 h 326"/>
                    <a:gd name="T12" fmla="*/ 19 w 438"/>
                    <a:gd name="T13" fmla="*/ 20 h 3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8"/>
                    <a:gd name="T22" fmla="*/ 0 h 326"/>
                    <a:gd name="T23" fmla="*/ 438 w 438"/>
                    <a:gd name="T24" fmla="*/ 326 h 3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8" h="326">
                      <a:moveTo>
                        <a:pt x="19" y="20"/>
                      </a:moveTo>
                      <a:lnTo>
                        <a:pt x="438" y="20"/>
                      </a:lnTo>
                      <a:lnTo>
                        <a:pt x="438" y="0"/>
                      </a:lnTo>
                      <a:lnTo>
                        <a:pt x="0" y="0"/>
                      </a:lnTo>
                      <a:lnTo>
                        <a:pt x="0" y="326"/>
                      </a:lnTo>
                      <a:lnTo>
                        <a:pt x="19" y="326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128A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Oval 125"/>
                <p:cNvSpPr>
                  <a:spLocks noChangeArrowheads="1"/>
                </p:cNvSpPr>
                <p:nvPr/>
              </p:nvSpPr>
              <p:spPr bwMode="auto">
                <a:xfrm>
                  <a:off x="312" y="12"/>
                  <a:ext cx="24" cy="24"/>
                </a:xfrm>
                <a:prstGeom prst="ellipse">
                  <a:avLst/>
                </a:pr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Group 128"/>
              <p:cNvGrpSpPr/>
              <p:nvPr/>
            </p:nvGrpSpPr>
            <p:grpSpPr bwMode="auto">
              <a:xfrm>
                <a:off x="2264573" y="10172"/>
                <a:ext cx="705251" cy="643627"/>
                <a:chOff x="0" y="0"/>
                <a:chExt cx="618" cy="564"/>
              </a:xfrm>
            </p:grpSpPr>
            <p:sp>
              <p:nvSpPr>
                <p:cNvPr id="138" name="Freeform 131"/>
                <p:cNvSpPr>
                  <a:spLocks noChangeArrowheads="1"/>
                </p:cNvSpPr>
                <p:nvPr/>
              </p:nvSpPr>
              <p:spPr bwMode="auto">
                <a:xfrm>
                  <a:off x="397" y="393"/>
                  <a:ext cx="119" cy="171"/>
                </a:xfrm>
                <a:custGeom>
                  <a:avLst/>
                  <a:gdLst>
                    <a:gd name="T0" fmla="*/ 169 w 50"/>
                    <a:gd name="T1" fmla="*/ 406 h 72"/>
                    <a:gd name="T2" fmla="*/ 283 w 50"/>
                    <a:gd name="T3" fmla="*/ 406 h 72"/>
                    <a:gd name="T4" fmla="*/ 283 w 50"/>
                    <a:gd name="T5" fmla="*/ 401 h 72"/>
                    <a:gd name="T6" fmla="*/ 102 w 50"/>
                    <a:gd name="T7" fmla="*/ 17 h 72"/>
                    <a:gd name="T8" fmla="*/ 69 w 50"/>
                    <a:gd name="T9" fmla="*/ 5 h 72"/>
                    <a:gd name="T10" fmla="*/ 24 w 50"/>
                    <a:gd name="T11" fmla="*/ 24 h 72"/>
                    <a:gd name="T12" fmla="*/ 5 w 50"/>
                    <a:gd name="T13" fmla="*/ 62 h 72"/>
                    <a:gd name="T14" fmla="*/ 169 w 50"/>
                    <a:gd name="T15" fmla="*/ 406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0"/>
                    <a:gd name="T25" fmla="*/ 0 h 72"/>
                    <a:gd name="T26" fmla="*/ 50 w 50"/>
                    <a:gd name="T27" fmla="*/ 72 h 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0" h="72">
                      <a:moveTo>
                        <a:pt x="30" y="72"/>
                      </a:move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0" y="72"/>
                        <a:pt x="50" y="71"/>
                        <a:pt x="50" y="71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1"/>
                        <a:pt x="14" y="0"/>
                        <a:pt x="12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5"/>
                        <a:pt x="0" y="8"/>
                        <a:pt x="1" y="11"/>
                      </a:cubicBezTo>
                      <a:lnTo>
                        <a:pt x="30" y="72"/>
                      </a:lnTo>
                      <a:close/>
                    </a:path>
                  </a:pathLst>
                </a:cu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32"/>
                <p:cNvSpPr>
                  <a:spLocks noChangeArrowheads="1"/>
                </p:cNvSpPr>
                <p:nvPr/>
              </p:nvSpPr>
              <p:spPr bwMode="auto">
                <a:xfrm>
                  <a:off x="288" y="390"/>
                  <a:ext cx="42" cy="174"/>
                </a:xfrm>
                <a:custGeom>
                  <a:avLst/>
                  <a:gdLst>
                    <a:gd name="T0" fmla="*/ 98 w 18"/>
                    <a:gd name="T1" fmla="*/ 415 h 73"/>
                    <a:gd name="T2" fmla="*/ 98 w 18"/>
                    <a:gd name="T3" fmla="*/ 24 h 73"/>
                    <a:gd name="T4" fmla="*/ 77 w 18"/>
                    <a:gd name="T5" fmla="*/ 0 h 73"/>
                    <a:gd name="T6" fmla="*/ 28 w 18"/>
                    <a:gd name="T7" fmla="*/ 0 h 73"/>
                    <a:gd name="T8" fmla="*/ 0 w 18"/>
                    <a:gd name="T9" fmla="*/ 24 h 73"/>
                    <a:gd name="T10" fmla="*/ 0 w 18"/>
                    <a:gd name="T11" fmla="*/ 415 h 73"/>
                    <a:gd name="T12" fmla="*/ 98 w 18"/>
                    <a:gd name="T13" fmla="*/ 415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73"/>
                    <a:gd name="T23" fmla="*/ 18 w 18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73">
                      <a:moveTo>
                        <a:pt x="18" y="73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18" y="73"/>
                      </a:lnTo>
                      <a:close/>
                    </a:path>
                  </a:pathLst>
                </a:cu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33"/>
                <p:cNvSpPr>
                  <a:spLocks noChangeArrowheads="1"/>
                </p:cNvSpPr>
                <p:nvPr/>
              </p:nvSpPr>
              <p:spPr bwMode="auto">
                <a:xfrm>
                  <a:off x="104" y="393"/>
                  <a:ext cx="117" cy="171"/>
                </a:xfrm>
                <a:custGeom>
                  <a:avLst/>
                  <a:gdLst>
                    <a:gd name="T0" fmla="*/ 115 w 49"/>
                    <a:gd name="T1" fmla="*/ 406 h 72"/>
                    <a:gd name="T2" fmla="*/ 275 w 49"/>
                    <a:gd name="T3" fmla="*/ 62 h 72"/>
                    <a:gd name="T4" fmla="*/ 263 w 49"/>
                    <a:gd name="T5" fmla="*/ 24 h 72"/>
                    <a:gd name="T6" fmla="*/ 217 w 49"/>
                    <a:gd name="T7" fmla="*/ 5 h 72"/>
                    <a:gd name="T8" fmla="*/ 181 w 49"/>
                    <a:gd name="T9" fmla="*/ 17 h 72"/>
                    <a:gd name="T10" fmla="*/ 0 w 49"/>
                    <a:gd name="T11" fmla="*/ 401 h 72"/>
                    <a:gd name="T12" fmla="*/ 0 w 49"/>
                    <a:gd name="T13" fmla="*/ 406 h 72"/>
                    <a:gd name="T14" fmla="*/ 115 w 49"/>
                    <a:gd name="T15" fmla="*/ 406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9"/>
                    <a:gd name="T25" fmla="*/ 0 h 72"/>
                    <a:gd name="T26" fmla="*/ 49 w 49"/>
                    <a:gd name="T27" fmla="*/ 72 h 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9" h="72">
                      <a:moveTo>
                        <a:pt x="20" y="72"/>
                      </a:move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9" y="8"/>
                        <a:pt x="48" y="5"/>
                        <a:pt x="46" y="4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6" y="0"/>
                        <a:pt x="33" y="1"/>
                        <a:pt x="32" y="3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0" y="72"/>
                        <a:pt x="0" y="72"/>
                      </a:cubicBezTo>
                      <a:lnTo>
                        <a:pt x="20" y="72"/>
                      </a:lnTo>
                      <a:close/>
                    </a:path>
                  </a:pathLst>
                </a:cu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Rectangle 134"/>
                <p:cNvSpPr>
                  <a:spLocks noChangeArrowheads="1"/>
                </p:cNvSpPr>
                <p:nvPr/>
              </p:nvSpPr>
              <p:spPr bwMode="auto">
                <a:xfrm>
                  <a:off x="42" y="26"/>
                  <a:ext cx="534" cy="383"/>
                </a:xfrm>
                <a:prstGeom prst="rect">
                  <a:avLst/>
                </a:prstGeom>
                <a:solidFill>
                  <a:srgbClr val="D9E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18" cy="60"/>
                </a:xfrm>
                <a:custGeom>
                  <a:avLst/>
                  <a:gdLst>
                    <a:gd name="T0" fmla="*/ 1469 w 260"/>
                    <a:gd name="T1" fmla="*/ 86 h 25"/>
                    <a:gd name="T2" fmla="*/ 1419 w 260"/>
                    <a:gd name="T3" fmla="*/ 144 h 25"/>
                    <a:gd name="T4" fmla="*/ 57 w 260"/>
                    <a:gd name="T5" fmla="*/ 144 h 25"/>
                    <a:gd name="T6" fmla="*/ 0 w 260"/>
                    <a:gd name="T7" fmla="*/ 86 h 25"/>
                    <a:gd name="T8" fmla="*/ 0 w 260"/>
                    <a:gd name="T9" fmla="*/ 53 h 25"/>
                    <a:gd name="T10" fmla="*/ 57 w 260"/>
                    <a:gd name="T11" fmla="*/ 0 h 25"/>
                    <a:gd name="T12" fmla="*/ 1419 w 260"/>
                    <a:gd name="T13" fmla="*/ 0 h 25"/>
                    <a:gd name="T14" fmla="*/ 1469 w 260"/>
                    <a:gd name="T15" fmla="*/ 53 h 25"/>
                    <a:gd name="T16" fmla="*/ 1469 w 260"/>
                    <a:gd name="T17" fmla="*/ 86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0"/>
                    <a:gd name="T28" fmla="*/ 0 h 25"/>
                    <a:gd name="T29" fmla="*/ 260 w 260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0" h="25">
                      <a:moveTo>
                        <a:pt x="260" y="15"/>
                      </a:moveTo>
                      <a:cubicBezTo>
                        <a:pt x="260" y="20"/>
                        <a:pt x="256" y="25"/>
                        <a:pt x="251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5" y="25"/>
                        <a:pt x="0" y="20"/>
                        <a:pt x="0" y="15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256" y="0"/>
                        <a:pt x="260" y="4"/>
                        <a:pt x="260" y="9"/>
                      </a:cubicBezTo>
                      <a:lnTo>
                        <a:pt x="260" y="15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136"/>
                <p:cNvSpPr>
                  <a:spLocks noChangeArrowheads="1"/>
                </p:cNvSpPr>
                <p:nvPr/>
              </p:nvSpPr>
              <p:spPr bwMode="auto">
                <a:xfrm>
                  <a:off x="164" y="117"/>
                  <a:ext cx="59" cy="231"/>
                </a:xfrm>
                <a:custGeom>
                  <a:avLst/>
                  <a:gdLst>
                    <a:gd name="T0" fmla="*/ 0 w 25"/>
                    <a:gd name="T1" fmla="*/ 24 h 97"/>
                    <a:gd name="T2" fmla="*/ 21 w 25"/>
                    <a:gd name="T3" fmla="*/ 0 h 97"/>
                    <a:gd name="T4" fmla="*/ 118 w 25"/>
                    <a:gd name="T5" fmla="*/ 0 h 97"/>
                    <a:gd name="T6" fmla="*/ 139 w 25"/>
                    <a:gd name="T7" fmla="*/ 24 h 97"/>
                    <a:gd name="T8" fmla="*/ 139 w 25"/>
                    <a:gd name="T9" fmla="*/ 550 h 97"/>
                    <a:gd name="T10" fmla="*/ 0 w 25"/>
                    <a:gd name="T11" fmla="*/ 550 h 97"/>
                    <a:gd name="T12" fmla="*/ 0 w 25"/>
                    <a:gd name="T13" fmla="*/ 24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97"/>
                    <a:gd name="T23" fmla="*/ 25 w 25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97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4" y="0"/>
                        <a:pt x="25" y="2"/>
                        <a:pt x="25" y="4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91D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37"/>
                <p:cNvSpPr>
                  <a:spLocks noChangeArrowheads="1"/>
                </p:cNvSpPr>
                <p:nvPr/>
              </p:nvSpPr>
              <p:spPr bwMode="auto">
                <a:xfrm>
                  <a:off x="321" y="200"/>
                  <a:ext cx="62" cy="148"/>
                </a:xfrm>
                <a:custGeom>
                  <a:avLst/>
                  <a:gdLst>
                    <a:gd name="T0" fmla="*/ 0 w 26"/>
                    <a:gd name="T1" fmla="*/ 24 h 62"/>
                    <a:gd name="T2" fmla="*/ 24 w 26"/>
                    <a:gd name="T3" fmla="*/ 0 h 62"/>
                    <a:gd name="T4" fmla="*/ 124 w 26"/>
                    <a:gd name="T5" fmla="*/ 0 h 62"/>
                    <a:gd name="T6" fmla="*/ 148 w 26"/>
                    <a:gd name="T7" fmla="*/ 24 h 62"/>
                    <a:gd name="T8" fmla="*/ 148 w 26"/>
                    <a:gd name="T9" fmla="*/ 353 h 62"/>
                    <a:gd name="T10" fmla="*/ 0 w 26"/>
                    <a:gd name="T11" fmla="*/ 353 h 62"/>
                    <a:gd name="T12" fmla="*/ 0 w 26"/>
                    <a:gd name="T13" fmla="*/ 24 h 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62"/>
                    <a:gd name="T23" fmla="*/ 26 w 26"/>
                    <a:gd name="T24" fmla="*/ 62 h 6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62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1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138"/>
                <p:cNvSpPr>
                  <a:spLocks noChangeArrowheads="1"/>
                </p:cNvSpPr>
                <p:nvPr/>
              </p:nvSpPr>
              <p:spPr bwMode="auto">
                <a:xfrm>
                  <a:off x="395" y="274"/>
                  <a:ext cx="62" cy="74"/>
                </a:xfrm>
                <a:custGeom>
                  <a:avLst/>
                  <a:gdLst>
                    <a:gd name="T0" fmla="*/ 0 w 26"/>
                    <a:gd name="T1" fmla="*/ 24 h 31"/>
                    <a:gd name="T2" fmla="*/ 24 w 26"/>
                    <a:gd name="T3" fmla="*/ 0 h 31"/>
                    <a:gd name="T4" fmla="*/ 124 w 26"/>
                    <a:gd name="T5" fmla="*/ 0 h 31"/>
                    <a:gd name="T6" fmla="*/ 148 w 26"/>
                    <a:gd name="T7" fmla="*/ 24 h 31"/>
                    <a:gd name="T8" fmla="*/ 148 w 26"/>
                    <a:gd name="T9" fmla="*/ 177 h 31"/>
                    <a:gd name="T10" fmla="*/ 0 w 26"/>
                    <a:gd name="T11" fmla="*/ 177 h 31"/>
                    <a:gd name="T12" fmla="*/ 0 w 26"/>
                    <a:gd name="T13" fmla="*/ 24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31"/>
                    <a:gd name="T23" fmla="*/ 26 w 26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31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39"/>
                <p:cNvSpPr>
                  <a:spLocks noChangeArrowheads="1"/>
                </p:cNvSpPr>
                <p:nvPr/>
              </p:nvSpPr>
              <p:spPr bwMode="auto">
                <a:xfrm>
                  <a:off x="242" y="155"/>
                  <a:ext cx="62" cy="193"/>
                </a:xfrm>
                <a:custGeom>
                  <a:avLst/>
                  <a:gdLst>
                    <a:gd name="T0" fmla="*/ 0 w 26"/>
                    <a:gd name="T1" fmla="*/ 24 h 81"/>
                    <a:gd name="T2" fmla="*/ 24 w 26"/>
                    <a:gd name="T3" fmla="*/ 0 h 81"/>
                    <a:gd name="T4" fmla="*/ 124 w 26"/>
                    <a:gd name="T5" fmla="*/ 0 h 81"/>
                    <a:gd name="T6" fmla="*/ 148 w 26"/>
                    <a:gd name="T7" fmla="*/ 24 h 81"/>
                    <a:gd name="T8" fmla="*/ 148 w 26"/>
                    <a:gd name="T9" fmla="*/ 460 h 81"/>
                    <a:gd name="T10" fmla="*/ 0 w 26"/>
                    <a:gd name="T11" fmla="*/ 460 h 81"/>
                    <a:gd name="T12" fmla="*/ 0 w 26"/>
                    <a:gd name="T13" fmla="*/ 24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81"/>
                    <a:gd name="T23" fmla="*/ 26 w 26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81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40"/>
                <p:cNvSpPr>
                  <a:spLocks noChangeArrowheads="1"/>
                </p:cNvSpPr>
                <p:nvPr/>
              </p:nvSpPr>
              <p:spPr bwMode="auto">
                <a:xfrm>
                  <a:off x="285" y="79"/>
                  <a:ext cx="122" cy="97"/>
                </a:xfrm>
                <a:custGeom>
                  <a:avLst/>
                  <a:gdLst>
                    <a:gd name="T0" fmla="*/ 17 w 51"/>
                    <a:gd name="T1" fmla="*/ 0 h 41"/>
                    <a:gd name="T2" fmla="*/ 132 w 51"/>
                    <a:gd name="T3" fmla="*/ 12 h 41"/>
                    <a:gd name="T4" fmla="*/ 136 w 51"/>
                    <a:gd name="T5" fmla="*/ 28 h 41"/>
                    <a:gd name="T6" fmla="*/ 120 w 51"/>
                    <a:gd name="T7" fmla="*/ 45 h 41"/>
                    <a:gd name="T8" fmla="*/ 108 w 51"/>
                    <a:gd name="T9" fmla="*/ 57 h 41"/>
                    <a:gd name="T10" fmla="*/ 103 w 51"/>
                    <a:gd name="T11" fmla="*/ 66 h 41"/>
                    <a:gd name="T12" fmla="*/ 280 w 51"/>
                    <a:gd name="T13" fmla="*/ 201 h 41"/>
                    <a:gd name="T14" fmla="*/ 287 w 51"/>
                    <a:gd name="T15" fmla="*/ 225 h 41"/>
                    <a:gd name="T16" fmla="*/ 268 w 51"/>
                    <a:gd name="T17" fmla="*/ 229 h 41"/>
                    <a:gd name="T18" fmla="*/ 263 w 51"/>
                    <a:gd name="T19" fmla="*/ 229 h 41"/>
                    <a:gd name="T20" fmla="*/ 79 w 51"/>
                    <a:gd name="T21" fmla="*/ 90 h 41"/>
                    <a:gd name="T22" fmla="*/ 69 w 51"/>
                    <a:gd name="T23" fmla="*/ 111 h 41"/>
                    <a:gd name="T24" fmla="*/ 53 w 51"/>
                    <a:gd name="T25" fmla="*/ 123 h 41"/>
                    <a:gd name="T26" fmla="*/ 33 w 51"/>
                    <a:gd name="T27" fmla="*/ 123 h 41"/>
                    <a:gd name="T28" fmla="*/ 0 w 51"/>
                    <a:gd name="T29" fmla="*/ 12 h 41"/>
                    <a:gd name="T30" fmla="*/ 17 w 51"/>
                    <a:gd name="T31" fmla="*/ 0 h 4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1"/>
                    <a:gd name="T49" fmla="*/ 0 h 41"/>
                    <a:gd name="T50" fmla="*/ 51 w 51"/>
                    <a:gd name="T51" fmla="*/ 41 h 4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1" h="41">
                      <a:moveTo>
                        <a:pt x="3" y="0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5" y="4"/>
                        <a:pt x="24" y="5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1" y="37"/>
                        <a:pt x="51" y="39"/>
                        <a:pt x="50" y="40"/>
                      </a:cubicBezTo>
                      <a:cubicBezTo>
                        <a:pt x="49" y="41"/>
                        <a:pt x="48" y="41"/>
                        <a:pt x="47" y="41"/>
                      </a:cubicBezTo>
                      <a:cubicBezTo>
                        <a:pt x="47" y="41"/>
                        <a:pt x="46" y="41"/>
                        <a:pt x="46" y="41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4"/>
                        <a:pt x="7" y="23"/>
                        <a:pt x="6" y="2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4864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0" name="Group 143"/>
              <p:cNvGrpSpPr/>
              <p:nvPr/>
            </p:nvGrpSpPr>
            <p:grpSpPr bwMode="auto">
              <a:xfrm>
                <a:off x="4480129" y="0"/>
                <a:ext cx="636804" cy="691419"/>
                <a:chOff x="0" y="0"/>
                <a:chExt cx="583" cy="633"/>
              </a:xfrm>
            </p:grpSpPr>
            <p:sp>
              <p:nvSpPr>
                <p:cNvPr id="121" name="Freeform 145"/>
                <p:cNvSpPr>
                  <a:spLocks noChangeArrowheads="1"/>
                </p:cNvSpPr>
                <p:nvPr/>
              </p:nvSpPr>
              <p:spPr bwMode="auto">
                <a:xfrm>
                  <a:off x="5" y="140"/>
                  <a:ext cx="105" cy="110"/>
                </a:xfrm>
                <a:custGeom>
                  <a:avLst/>
                  <a:gdLst>
                    <a:gd name="T0" fmla="*/ 105 w 105"/>
                    <a:gd name="T1" fmla="*/ 110 h 110"/>
                    <a:gd name="T2" fmla="*/ 81 w 105"/>
                    <a:gd name="T3" fmla="*/ 0 h 110"/>
                    <a:gd name="T4" fmla="*/ 0 w 105"/>
                    <a:gd name="T5" fmla="*/ 5 h 110"/>
                    <a:gd name="T6" fmla="*/ 48 w 105"/>
                    <a:gd name="T7" fmla="*/ 53 h 110"/>
                    <a:gd name="T8" fmla="*/ 105 w 105"/>
                    <a:gd name="T9" fmla="*/ 11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10"/>
                    <a:gd name="T17" fmla="*/ 105 w 105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10">
                      <a:moveTo>
                        <a:pt x="105" y="110"/>
                      </a:moveTo>
                      <a:lnTo>
                        <a:pt x="81" y="0"/>
                      </a:lnTo>
                      <a:lnTo>
                        <a:pt x="0" y="5"/>
                      </a:lnTo>
                      <a:lnTo>
                        <a:pt x="48" y="53"/>
                      </a:lnTo>
                      <a:lnTo>
                        <a:pt x="105" y="110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146"/>
                <p:cNvSpPr>
                  <a:spLocks noChangeArrowheads="1"/>
                </p:cNvSpPr>
                <p:nvPr/>
              </p:nvSpPr>
              <p:spPr bwMode="auto">
                <a:xfrm>
                  <a:off x="5" y="326"/>
                  <a:ext cx="105" cy="109"/>
                </a:xfrm>
                <a:custGeom>
                  <a:avLst/>
                  <a:gdLst>
                    <a:gd name="T0" fmla="*/ 0 w 105"/>
                    <a:gd name="T1" fmla="*/ 5 h 109"/>
                    <a:gd name="T2" fmla="*/ 48 w 105"/>
                    <a:gd name="T3" fmla="*/ 52 h 109"/>
                    <a:gd name="T4" fmla="*/ 105 w 105"/>
                    <a:gd name="T5" fmla="*/ 109 h 109"/>
                    <a:gd name="T6" fmla="*/ 81 w 105"/>
                    <a:gd name="T7" fmla="*/ 0 h 109"/>
                    <a:gd name="T8" fmla="*/ 0 w 105"/>
                    <a:gd name="T9" fmla="*/ 5 h 1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09"/>
                    <a:gd name="T17" fmla="*/ 105 w 105"/>
                    <a:gd name="T18" fmla="*/ 109 h 1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09">
                      <a:moveTo>
                        <a:pt x="0" y="5"/>
                      </a:moveTo>
                      <a:lnTo>
                        <a:pt x="48" y="52"/>
                      </a:lnTo>
                      <a:lnTo>
                        <a:pt x="105" y="109"/>
                      </a:lnTo>
                      <a:lnTo>
                        <a:pt x="81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47"/>
                <p:cNvSpPr>
                  <a:spLocks noChangeArrowheads="1"/>
                </p:cNvSpPr>
                <p:nvPr/>
              </p:nvSpPr>
              <p:spPr bwMode="auto">
                <a:xfrm>
                  <a:off x="5" y="507"/>
                  <a:ext cx="105" cy="107"/>
                </a:xfrm>
                <a:custGeom>
                  <a:avLst/>
                  <a:gdLst>
                    <a:gd name="T0" fmla="*/ 0 w 105"/>
                    <a:gd name="T1" fmla="*/ 2 h 107"/>
                    <a:gd name="T2" fmla="*/ 48 w 105"/>
                    <a:gd name="T3" fmla="*/ 50 h 107"/>
                    <a:gd name="T4" fmla="*/ 105 w 105"/>
                    <a:gd name="T5" fmla="*/ 107 h 107"/>
                    <a:gd name="T6" fmla="*/ 81 w 105"/>
                    <a:gd name="T7" fmla="*/ 0 h 107"/>
                    <a:gd name="T8" fmla="*/ 0 w 105"/>
                    <a:gd name="T9" fmla="*/ 2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107"/>
                    <a:gd name="T17" fmla="*/ 105 w 105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107">
                      <a:moveTo>
                        <a:pt x="0" y="2"/>
                      </a:moveTo>
                      <a:lnTo>
                        <a:pt x="48" y="50"/>
                      </a:lnTo>
                      <a:lnTo>
                        <a:pt x="105" y="107"/>
                      </a:lnTo>
                      <a:lnTo>
                        <a:pt x="8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149"/>
                <p:cNvSpPr>
                  <a:spLocks noChangeArrowheads="1"/>
                </p:cNvSpPr>
                <p:nvPr/>
              </p:nvSpPr>
              <p:spPr bwMode="auto">
                <a:xfrm>
                  <a:off x="50" y="0"/>
                  <a:ext cx="533" cy="633"/>
                </a:xfrm>
                <a:custGeom>
                  <a:avLst/>
                  <a:gdLst>
                    <a:gd name="T0" fmla="*/ 1121 w 224"/>
                    <a:gd name="T1" fmla="*/ 0 h 266"/>
                    <a:gd name="T2" fmla="*/ 435 w 224"/>
                    <a:gd name="T3" fmla="*/ 0 h 266"/>
                    <a:gd name="T4" fmla="*/ 148 w 224"/>
                    <a:gd name="T5" fmla="*/ 0 h 266"/>
                    <a:gd name="T6" fmla="*/ 0 w 224"/>
                    <a:gd name="T7" fmla="*/ 152 h 266"/>
                    <a:gd name="T8" fmla="*/ 0 w 224"/>
                    <a:gd name="T9" fmla="*/ 1354 h 266"/>
                    <a:gd name="T10" fmla="*/ 148 w 224"/>
                    <a:gd name="T11" fmla="*/ 1506 h 266"/>
                    <a:gd name="T12" fmla="*/ 435 w 224"/>
                    <a:gd name="T13" fmla="*/ 1506 h 266"/>
                    <a:gd name="T14" fmla="*/ 435 w 224"/>
                    <a:gd name="T15" fmla="*/ 1506 h 266"/>
                    <a:gd name="T16" fmla="*/ 1121 w 224"/>
                    <a:gd name="T17" fmla="*/ 1506 h 266"/>
                    <a:gd name="T18" fmla="*/ 1268 w 224"/>
                    <a:gd name="T19" fmla="*/ 1354 h 266"/>
                    <a:gd name="T20" fmla="*/ 1268 w 224"/>
                    <a:gd name="T21" fmla="*/ 152 h 266"/>
                    <a:gd name="T22" fmla="*/ 1121 w 224"/>
                    <a:gd name="T23" fmla="*/ 0 h 2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4"/>
                    <a:gd name="T37" fmla="*/ 0 h 266"/>
                    <a:gd name="T38" fmla="*/ 224 w 224"/>
                    <a:gd name="T39" fmla="*/ 266 h 2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4" h="266">
                      <a:moveTo>
                        <a:pt x="198" y="0"/>
                      </a:move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4"/>
                        <a:pt x="12" y="266"/>
                        <a:pt x="26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198" y="266"/>
                        <a:pt x="198" y="266"/>
                        <a:pt x="198" y="266"/>
                      </a:cubicBezTo>
                      <a:cubicBezTo>
                        <a:pt x="212" y="266"/>
                        <a:pt x="224" y="254"/>
                        <a:pt x="224" y="239"/>
                      </a:cubicBezTo>
                      <a:cubicBezTo>
                        <a:pt x="224" y="27"/>
                        <a:pt x="224" y="27"/>
                        <a:pt x="224" y="27"/>
                      </a:cubicBezTo>
                      <a:cubicBezTo>
                        <a:pt x="224" y="12"/>
                        <a:pt x="212" y="0"/>
                        <a:pt x="198" y="0"/>
                      </a:cubicBezTo>
                      <a:close/>
                    </a:path>
                  </a:pathLst>
                </a:cu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Oval 150"/>
                <p:cNvSpPr>
                  <a:spLocks noChangeArrowheads="1"/>
                </p:cNvSpPr>
                <p:nvPr/>
              </p:nvSpPr>
              <p:spPr bwMode="auto">
                <a:xfrm>
                  <a:off x="72" y="290"/>
                  <a:ext cx="57" cy="60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Oval 151"/>
                <p:cNvSpPr>
                  <a:spLocks noChangeArrowheads="1"/>
                </p:cNvSpPr>
                <p:nvPr/>
              </p:nvSpPr>
              <p:spPr bwMode="auto">
                <a:xfrm>
                  <a:off x="81" y="302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52"/>
                <p:cNvSpPr>
                  <a:spLocks noChangeArrowheads="1"/>
                </p:cNvSpPr>
                <p:nvPr/>
              </p:nvSpPr>
              <p:spPr bwMode="auto">
                <a:xfrm>
                  <a:off x="0" y="304"/>
                  <a:ext cx="105" cy="31"/>
                </a:xfrm>
                <a:custGeom>
                  <a:avLst/>
                  <a:gdLst>
                    <a:gd name="T0" fmla="*/ 251 w 44"/>
                    <a:gd name="T1" fmla="*/ 33 h 13"/>
                    <a:gd name="T2" fmla="*/ 222 w 44"/>
                    <a:gd name="T3" fmla="*/ 74 h 13"/>
                    <a:gd name="T4" fmla="*/ 29 w 44"/>
                    <a:gd name="T5" fmla="*/ 74 h 13"/>
                    <a:gd name="T6" fmla="*/ 0 w 44"/>
                    <a:gd name="T7" fmla="*/ 33 h 13"/>
                    <a:gd name="T8" fmla="*/ 29 w 44"/>
                    <a:gd name="T9" fmla="*/ 0 h 13"/>
                    <a:gd name="T10" fmla="*/ 222 w 44"/>
                    <a:gd name="T11" fmla="*/ 0 h 13"/>
                    <a:gd name="T12" fmla="*/ 251 w 44"/>
                    <a:gd name="T13" fmla="*/ 33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13"/>
                    <a:gd name="T23" fmla="*/ 44 w 44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13">
                      <a:moveTo>
                        <a:pt x="44" y="6"/>
                      </a:moveTo>
                      <a:cubicBezTo>
                        <a:pt x="44" y="10"/>
                        <a:pt x="42" y="13"/>
                        <a:pt x="39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" y="13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53"/>
                <p:cNvSpPr>
                  <a:spLocks noChangeArrowheads="1"/>
                </p:cNvSpPr>
                <p:nvPr/>
              </p:nvSpPr>
              <p:spPr bwMode="auto">
                <a:xfrm>
                  <a:off x="3" y="309"/>
                  <a:ext cx="100" cy="10"/>
                </a:xfrm>
                <a:custGeom>
                  <a:avLst/>
                  <a:gdLst>
                    <a:gd name="T0" fmla="*/ 0 w 42"/>
                    <a:gd name="T1" fmla="*/ 25 h 4"/>
                    <a:gd name="T2" fmla="*/ 238 w 42"/>
                    <a:gd name="T3" fmla="*/ 25 h 4"/>
                    <a:gd name="T4" fmla="*/ 214 w 42"/>
                    <a:gd name="T5" fmla="*/ 0 h 4"/>
                    <a:gd name="T6" fmla="*/ 24 w 42"/>
                    <a:gd name="T7" fmla="*/ 0 h 4"/>
                    <a:gd name="T8" fmla="*/ 0 w 42"/>
                    <a:gd name="T9" fmla="*/ 25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"/>
                    <a:gd name="T17" fmla="*/ 42 w 4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2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Oval 154"/>
                <p:cNvSpPr>
                  <a:spLocks noChangeArrowheads="1"/>
                </p:cNvSpPr>
                <p:nvPr/>
              </p:nvSpPr>
              <p:spPr bwMode="auto">
                <a:xfrm>
                  <a:off x="72" y="471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Oval 155"/>
                <p:cNvSpPr>
                  <a:spLocks noChangeArrowheads="1"/>
                </p:cNvSpPr>
                <p:nvPr/>
              </p:nvSpPr>
              <p:spPr bwMode="auto">
                <a:xfrm>
                  <a:off x="81" y="483"/>
                  <a:ext cx="36" cy="33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56"/>
                <p:cNvSpPr>
                  <a:spLocks noChangeArrowheads="1"/>
                </p:cNvSpPr>
                <p:nvPr/>
              </p:nvSpPr>
              <p:spPr bwMode="auto">
                <a:xfrm>
                  <a:off x="0" y="485"/>
                  <a:ext cx="105" cy="29"/>
                </a:xfrm>
                <a:custGeom>
                  <a:avLst/>
                  <a:gdLst>
                    <a:gd name="T0" fmla="*/ 251 w 44"/>
                    <a:gd name="T1" fmla="*/ 36 h 12"/>
                    <a:gd name="T2" fmla="*/ 222 w 44"/>
                    <a:gd name="T3" fmla="*/ 70 h 12"/>
                    <a:gd name="T4" fmla="*/ 29 w 44"/>
                    <a:gd name="T5" fmla="*/ 70 h 12"/>
                    <a:gd name="T6" fmla="*/ 0 w 44"/>
                    <a:gd name="T7" fmla="*/ 36 h 12"/>
                    <a:gd name="T8" fmla="*/ 29 w 44"/>
                    <a:gd name="T9" fmla="*/ 0 h 12"/>
                    <a:gd name="T10" fmla="*/ 222 w 44"/>
                    <a:gd name="T11" fmla="*/ 0 h 12"/>
                    <a:gd name="T12" fmla="*/ 251 w 44"/>
                    <a:gd name="T13" fmla="*/ 36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12"/>
                    <a:gd name="T23" fmla="*/ 44 w 44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12">
                      <a:moveTo>
                        <a:pt x="44" y="6"/>
                      </a:moveTo>
                      <a:cubicBezTo>
                        <a:pt x="44" y="9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57"/>
                <p:cNvSpPr>
                  <a:spLocks noChangeArrowheads="1"/>
                </p:cNvSpPr>
                <p:nvPr/>
              </p:nvSpPr>
              <p:spPr bwMode="auto">
                <a:xfrm>
                  <a:off x="3" y="490"/>
                  <a:ext cx="100" cy="10"/>
                </a:xfrm>
                <a:custGeom>
                  <a:avLst/>
                  <a:gdLst>
                    <a:gd name="T0" fmla="*/ 0 w 42"/>
                    <a:gd name="T1" fmla="*/ 25 h 4"/>
                    <a:gd name="T2" fmla="*/ 238 w 42"/>
                    <a:gd name="T3" fmla="*/ 25 h 4"/>
                    <a:gd name="T4" fmla="*/ 214 w 42"/>
                    <a:gd name="T5" fmla="*/ 0 h 4"/>
                    <a:gd name="T6" fmla="*/ 24 w 42"/>
                    <a:gd name="T7" fmla="*/ 0 h 4"/>
                    <a:gd name="T8" fmla="*/ 0 w 42"/>
                    <a:gd name="T9" fmla="*/ 25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"/>
                    <a:gd name="T17" fmla="*/ 42 w 4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Oval 158"/>
                <p:cNvSpPr>
                  <a:spLocks noChangeArrowheads="1"/>
                </p:cNvSpPr>
                <p:nvPr/>
              </p:nvSpPr>
              <p:spPr bwMode="auto">
                <a:xfrm>
                  <a:off x="72" y="105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Oval 159"/>
                <p:cNvSpPr>
                  <a:spLocks noChangeArrowheads="1"/>
                </p:cNvSpPr>
                <p:nvPr/>
              </p:nvSpPr>
              <p:spPr bwMode="auto">
                <a:xfrm>
                  <a:off x="81" y="116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60"/>
                <p:cNvSpPr>
                  <a:spLocks noChangeArrowheads="1"/>
                </p:cNvSpPr>
                <p:nvPr/>
              </p:nvSpPr>
              <p:spPr bwMode="auto">
                <a:xfrm>
                  <a:off x="0" y="119"/>
                  <a:ext cx="105" cy="28"/>
                </a:xfrm>
                <a:custGeom>
                  <a:avLst/>
                  <a:gdLst>
                    <a:gd name="T0" fmla="*/ 251 w 44"/>
                    <a:gd name="T1" fmla="*/ 33 h 12"/>
                    <a:gd name="T2" fmla="*/ 222 w 44"/>
                    <a:gd name="T3" fmla="*/ 65 h 12"/>
                    <a:gd name="T4" fmla="*/ 29 w 44"/>
                    <a:gd name="T5" fmla="*/ 65 h 12"/>
                    <a:gd name="T6" fmla="*/ 0 w 44"/>
                    <a:gd name="T7" fmla="*/ 33 h 12"/>
                    <a:gd name="T8" fmla="*/ 29 w 44"/>
                    <a:gd name="T9" fmla="*/ 0 h 12"/>
                    <a:gd name="T10" fmla="*/ 222 w 44"/>
                    <a:gd name="T11" fmla="*/ 0 h 12"/>
                    <a:gd name="T12" fmla="*/ 251 w 44"/>
                    <a:gd name="T13" fmla="*/ 33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12"/>
                    <a:gd name="T23" fmla="*/ 44 w 44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12">
                      <a:moveTo>
                        <a:pt x="44" y="6"/>
                      </a:moveTo>
                      <a:cubicBezTo>
                        <a:pt x="44" y="10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61"/>
                <p:cNvSpPr>
                  <a:spLocks noChangeArrowheads="1"/>
                </p:cNvSpPr>
                <p:nvPr/>
              </p:nvSpPr>
              <p:spPr bwMode="auto">
                <a:xfrm>
                  <a:off x="3" y="124"/>
                  <a:ext cx="100" cy="9"/>
                </a:xfrm>
                <a:custGeom>
                  <a:avLst/>
                  <a:gdLst>
                    <a:gd name="T0" fmla="*/ 0 w 42"/>
                    <a:gd name="T1" fmla="*/ 20 h 4"/>
                    <a:gd name="T2" fmla="*/ 238 w 42"/>
                    <a:gd name="T3" fmla="*/ 20 h 4"/>
                    <a:gd name="T4" fmla="*/ 214 w 42"/>
                    <a:gd name="T5" fmla="*/ 0 h 4"/>
                    <a:gd name="T6" fmla="*/ 24 w 42"/>
                    <a:gd name="T7" fmla="*/ 0 h 4"/>
                    <a:gd name="T8" fmla="*/ 0 w 42"/>
                    <a:gd name="T9" fmla="*/ 2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4"/>
                    <a:gd name="T17" fmla="*/ 42 w 4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4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62"/>
                <p:cNvSpPr>
                  <a:spLocks noChangeArrowheads="1"/>
                </p:cNvSpPr>
                <p:nvPr/>
              </p:nvSpPr>
              <p:spPr bwMode="auto">
                <a:xfrm>
                  <a:off x="196" y="176"/>
                  <a:ext cx="242" cy="238"/>
                </a:xfrm>
                <a:custGeom>
                  <a:avLst/>
                  <a:gdLst>
                    <a:gd name="T0" fmla="*/ 574 w 102"/>
                    <a:gd name="T1" fmla="*/ 566 h 100"/>
                    <a:gd name="T2" fmla="*/ 541 w 102"/>
                    <a:gd name="T3" fmla="*/ 476 h 100"/>
                    <a:gd name="T4" fmla="*/ 541 w 102"/>
                    <a:gd name="T5" fmla="*/ 476 h 100"/>
                    <a:gd name="T6" fmla="*/ 418 w 102"/>
                    <a:gd name="T7" fmla="*/ 407 h 100"/>
                    <a:gd name="T8" fmla="*/ 406 w 102"/>
                    <a:gd name="T9" fmla="*/ 402 h 100"/>
                    <a:gd name="T10" fmla="*/ 372 w 102"/>
                    <a:gd name="T11" fmla="*/ 369 h 100"/>
                    <a:gd name="T12" fmla="*/ 361 w 102"/>
                    <a:gd name="T13" fmla="*/ 340 h 100"/>
                    <a:gd name="T14" fmla="*/ 399 w 102"/>
                    <a:gd name="T15" fmla="*/ 278 h 100"/>
                    <a:gd name="T16" fmla="*/ 406 w 102"/>
                    <a:gd name="T17" fmla="*/ 278 h 100"/>
                    <a:gd name="T18" fmla="*/ 418 w 102"/>
                    <a:gd name="T19" fmla="*/ 267 h 100"/>
                    <a:gd name="T20" fmla="*/ 422 w 102"/>
                    <a:gd name="T21" fmla="*/ 243 h 100"/>
                    <a:gd name="T22" fmla="*/ 427 w 102"/>
                    <a:gd name="T23" fmla="*/ 214 h 100"/>
                    <a:gd name="T24" fmla="*/ 418 w 102"/>
                    <a:gd name="T25" fmla="*/ 198 h 100"/>
                    <a:gd name="T26" fmla="*/ 410 w 102"/>
                    <a:gd name="T27" fmla="*/ 198 h 100"/>
                    <a:gd name="T28" fmla="*/ 418 w 102"/>
                    <a:gd name="T29" fmla="*/ 164 h 100"/>
                    <a:gd name="T30" fmla="*/ 422 w 102"/>
                    <a:gd name="T31" fmla="*/ 136 h 100"/>
                    <a:gd name="T32" fmla="*/ 299 w 102"/>
                    <a:gd name="T33" fmla="*/ 0 h 100"/>
                    <a:gd name="T34" fmla="*/ 287 w 102"/>
                    <a:gd name="T35" fmla="*/ 0 h 100"/>
                    <a:gd name="T36" fmla="*/ 275 w 102"/>
                    <a:gd name="T37" fmla="*/ 0 h 100"/>
                    <a:gd name="T38" fmla="*/ 152 w 102"/>
                    <a:gd name="T39" fmla="*/ 136 h 100"/>
                    <a:gd name="T40" fmla="*/ 157 w 102"/>
                    <a:gd name="T41" fmla="*/ 164 h 100"/>
                    <a:gd name="T42" fmla="*/ 164 w 102"/>
                    <a:gd name="T43" fmla="*/ 198 h 100"/>
                    <a:gd name="T44" fmla="*/ 157 w 102"/>
                    <a:gd name="T45" fmla="*/ 198 h 100"/>
                    <a:gd name="T46" fmla="*/ 147 w 102"/>
                    <a:gd name="T47" fmla="*/ 214 h 100"/>
                    <a:gd name="T48" fmla="*/ 152 w 102"/>
                    <a:gd name="T49" fmla="*/ 243 h 100"/>
                    <a:gd name="T50" fmla="*/ 157 w 102"/>
                    <a:gd name="T51" fmla="*/ 267 h 100"/>
                    <a:gd name="T52" fmla="*/ 168 w 102"/>
                    <a:gd name="T53" fmla="*/ 278 h 100"/>
                    <a:gd name="T54" fmla="*/ 176 w 102"/>
                    <a:gd name="T55" fmla="*/ 278 h 100"/>
                    <a:gd name="T56" fmla="*/ 214 w 102"/>
                    <a:gd name="T57" fmla="*/ 340 h 100"/>
                    <a:gd name="T58" fmla="*/ 202 w 102"/>
                    <a:gd name="T59" fmla="*/ 369 h 100"/>
                    <a:gd name="T60" fmla="*/ 168 w 102"/>
                    <a:gd name="T61" fmla="*/ 402 h 100"/>
                    <a:gd name="T62" fmla="*/ 157 w 102"/>
                    <a:gd name="T63" fmla="*/ 407 h 100"/>
                    <a:gd name="T64" fmla="*/ 33 w 102"/>
                    <a:gd name="T65" fmla="*/ 476 h 100"/>
                    <a:gd name="T66" fmla="*/ 33 w 102"/>
                    <a:gd name="T67" fmla="*/ 476 h 100"/>
                    <a:gd name="T68" fmla="*/ 33 w 102"/>
                    <a:gd name="T69" fmla="*/ 476 h 100"/>
                    <a:gd name="T70" fmla="*/ 0 w 102"/>
                    <a:gd name="T71" fmla="*/ 566 h 100"/>
                    <a:gd name="T72" fmla="*/ 574 w 102"/>
                    <a:gd name="T73" fmla="*/ 566 h 1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2"/>
                    <a:gd name="T112" fmla="*/ 0 h 100"/>
                    <a:gd name="T113" fmla="*/ 102 w 102"/>
                    <a:gd name="T114" fmla="*/ 100 h 1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2" h="100">
                      <a:moveTo>
                        <a:pt x="102" y="100"/>
                      </a:moveTo>
                      <a:cubicBezTo>
                        <a:pt x="101" y="93"/>
                        <a:pt x="99" y="88"/>
                        <a:pt x="96" y="84"/>
                      </a:cubicBezTo>
                      <a:cubicBezTo>
                        <a:pt x="96" y="84"/>
                        <a:pt x="96" y="84"/>
                        <a:pt x="96" y="84"/>
                      </a:cubicBezTo>
                      <a:cubicBezTo>
                        <a:pt x="90" y="77"/>
                        <a:pt x="81" y="75"/>
                        <a:pt x="74" y="72"/>
                      </a:cubicBezTo>
                      <a:cubicBezTo>
                        <a:pt x="73" y="71"/>
                        <a:pt x="73" y="71"/>
                        <a:pt x="72" y="71"/>
                      </a:cubicBezTo>
                      <a:cubicBezTo>
                        <a:pt x="68" y="69"/>
                        <a:pt x="66" y="65"/>
                        <a:pt x="66" y="65"/>
                      </a:cubicBezTo>
                      <a:cubicBezTo>
                        <a:pt x="65" y="63"/>
                        <a:pt x="64" y="60"/>
                        <a:pt x="64" y="60"/>
                      </a:cubicBezTo>
                      <a:cubicBezTo>
                        <a:pt x="67" y="57"/>
                        <a:pt x="69" y="53"/>
                        <a:pt x="71" y="49"/>
                      </a:cubicBezTo>
                      <a:cubicBezTo>
                        <a:pt x="71" y="49"/>
                        <a:pt x="72" y="49"/>
                        <a:pt x="72" y="49"/>
                      </a:cubicBezTo>
                      <a:cubicBezTo>
                        <a:pt x="74" y="50"/>
                        <a:pt x="74" y="48"/>
                        <a:pt x="74" y="47"/>
                      </a:cubicBezTo>
                      <a:cubicBezTo>
                        <a:pt x="74" y="45"/>
                        <a:pt x="75" y="44"/>
                        <a:pt x="75" y="43"/>
                      </a:cubicBezTo>
                      <a:cubicBezTo>
                        <a:pt x="77" y="41"/>
                        <a:pt x="77" y="39"/>
                        <a:pt x="76" y="38"/>
                      </a:cubicBezTo>
                      <a:cubicBezTo>
                        <a:pt x="76" y="35"/>
                        <a:pt x="75" y="34"/>
                        <a:pt x="74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4" y="32"/>
                        <a:pt x="74" y="31"/>
                        <a:pt x="74" y="29"/>
                      </a:cubicBezTo>
                      <a:cubicBezTo>
                        <a:pt x="75" y="27"/>
                        <a:pt x="75" y="26"/>
                        <a:pt x="75" y="24"/>
                      </a:cubicBezTo>
                      <a:cubicBezTo>
                        <a:pt x="75" y="12"/>
                        <a:pt x="65" y="2"/>
                        <a:pt x="53" y="0"/>
                      </a:cubicBezTo>
                      <a:cubicBezTo>
                        <a:pt x="53" y="0"/>
                        <a:pt x="51" y="0"/>
                        <a:pt x="51" y="0"/>
                      </a:cubicBezTo>
                      <a:cubicBezTo>
                        <a:pt x="51" y="0"/>
                        <a:pt x="49" y="0"/>
                        <a:pt x="49" y="0"/>
                      </a:cubicBezTo>
                      <a:cubicBezTo>
                        <a:pt x="37" y="2"/>
                        <a:pt x="27" y="12"/>
                        <a:pt x="27" y="24"/>
                      </a:cubicBezTo>
                      <a:cubicBezTo>
                        <a:pt x="27" y="26"/>
                        <a:pt x="27" y="27"/>
                        <a:pt x="28" y="29"/>
                      </a:cubicBezTo>
                      <a:cubicBezTo>
                        <a:pt x="28" y="31"/>
                        <a:pt x="28" y="32"/>
                        <a:pt x="29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7" y="34"/>
                        <a:pt x="26" y="35"/>
                        <a:pt x="26" y="38"/>
                      </a:cubicBezTo>
                      <a:cubicBezTo>
                        <a:pt x="25" y="39"/>
                        <a:pt x="25" y="41"/>
                        <a:pt x="27" y="43"/>
                      </a:cubicBezTo>
                      <a:cubicBezTo>
                        <a:pt x="27" y="44"/>
                        <a:pt x="28" y="45"/>
                        <a:pt x="28" y="47"/>
                      </a:cubicBezTo>
                      <a:cubicBezTo>
                        <a:pt x="28" y="48"/>
                        <a:pt x="28" y="50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53"/>
                        <a:pt x="35" y="57"/>
                        <a:pt x="38" y="60"/>
                      </a:cubicBezTo>
                      <a:cubicBezTo>
                        <a:pt x="38" y="60"/>
                        <a:pt x="37" y="63"/>
                        <a:pt x="36" y="65"/>
                      </a:cubicBezTo>
                      <a:cubicBezTo>
                        <a:pt x="36" y="65"/>
                        <a:pt x="34" y="69"/>
                        <a:pt x="30" y="71"/>
                      </a:cubicBezTo>
                      <a:cubicBezTo>
                        <a:pt x="29" y="71"/>
                        <a:pt x="29" y="71"/>
                        <a:pt x="28" y="72"/>
                      </a:cubicBezTo>
                      <a:cubicBezTo>
                        <a:pt x="21" y="75"/>
                        <a:pt x="12" y="77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3" y="88"/>
                        <a:pt x="1" y="93"/>
                        <a:pt x="0" y="100"/>
                      </a:cubicBezTo>
                      <a:lnTo>
                        <a:pt x="102" y="100"/>
                      </a:lnTo>
                      <a:close/>
                    </a:path>
                  </a:pathLst>
                </a:cu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1" name="Group 165"/>
              <p:cNvGrpSpPr/>
              <p:nvPr/>
            </p:nvGrpSpPr>
            <p:grpSpPr bwMode="auto">
              <a:xfrm>
                <a:off x="6702818" y="15310"/>
                <a:ext cx="664994" cy="655356"/>
                <a:chOff x="0" y="0"/>
                <a:chExt cx="276" cy="272"/>
              </a:xfrm>
            </p:grpSpPr>
            <p:sp>
              <p:nvSpPr>
                <p:cNvPr id="112" name="Freeform 168"/>
                <p:cNvSpPr>
                  <a:spLocks noChangeArrowheads="1"/>
                </p:cNvSpPr>
                <p:nvPr/>
              </p:nvSpPr>
              <p:spPr bwMode="auto">
                <a:xfrm>
                  <a:off x="0" y="7"/>
                  <a:ext cx="168" cy="174"/>
                </a:xfrm>
                <a:custGeom>
                  <a:avLst/>
                  <a:gdLst>
                    <a:gd name="T0" fmla="*/ 46 w 70"/>
                    <a:gd name="T1" fmla="*/ 276 h 72"/>
                    <a:gd name="T2" fmla="*/ 46 w 70"/>
                    <a:gd name="T3" fmla="*/ 276 h 72"/>
                    <a:gd name="T4" fmla="*/ 24 w 70"/>
                    <a:gd name="T5" fmla="*/ 193 h 72"/>
                    <a:gd name="T6" fmla="*/ 214 w 70"/>
                    <a:gd name="T7" fmla="*/ 0 h 72"/>
                    <a:gd name="T8" fmla="*/ 403 w 70"/>
                    <a:gd name="T9" fmla="*/ 193 h 72"/>
                    <a:gd name="T10" fmla="*/ 293 w 70"/>
                    <a:gd name="T11" fmla="*/ 367 h 72"/>
                    <a:gd name="T12" fmla="*/ 293 w 70"/>
                    <a:gd name="T13" fmla="*/ 367 h 72"/>
                    <a:gd name="T14" fmla="*/ 0 w 70"/>
                    <a:gd name="T15" fmla="*/ 375 h 72"/>
                    <a:gd name="T16" fmla="*/ 46 w 70"/>
                    <a:gd name="T17" fmla="*/ 276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72"/>
                    <a:gd name="T29" fmla="*/ 70 w 70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72">
                      <a:moveTo>
                        <a:pt x="8" y="47"/>
                      </a:move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7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69"/>
                <p:cNvSpPr>
                  <a:spLocks noChangeArrowheads="1"/>
                </p:cNvSpPr>
                <p:nvPr/>
              </p:nvSpPr>
              <p:spPr bwMode="auto">
                <a:xfrm>
                  <a:off x="4" y="0"/>
                  <a:ext cx="169" cy="173"/>
                </a:xfrm>
                <a:custGeom>
                  <a:avLst/>
                  <a:gdLst>
                    <a:gd name="T0" fmla="*/ 46 w 70"/>
                    <a:gd name="T1" fmla="*/ 276 h 72"/>
                    <a:gd name="T2" fmla="*/ 46 w 70"/>
                    <a:gd name="T3" fmla="*/ 276 h 72"/>
                    <a:gd name="T4" fmla="*/ 24 w 70"/>
                    <a:gd name="T5" fmla="*/ 190 h 72"/>
                    <a:gd name="T6" fmla="*/ 215 w 70"/>
                    <a:gd name="T7" fmla="*/ 0 h 72"/>
                    <a:gd name="T8" fmla="*/ 408 w 70"/>
                    <a:gd name="T9" fmla="*/ 190 h 72"/>
                    <a:gd name="T10" fmla="*/ 297 w 70"/>
                    <a:gd name="T11" fmla="*/ 363 h 72"/>
                    <a:gd name="T12" fmla="*/ 297 w 70"/>
                    <a:gd name="T13" fmla="*/ 363 h 72"/>
                    <a:gd name="T14" fmla="*/ 0 w 70"/>
                    <a:gd name="T15" fmla="*/ 370 h 72"/>
                    <a:gd name="T16" fmla="*/ 46 w 70"/>
                    <a:gd name="T17" fmla="*/ 276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72"/>
                    <a:gd name="T29" fmla="*/ 70 w 70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72">
                      <a:moveTo>
                        <a:pt x="8" y="48"/>
                      </a:move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8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8"/>
                      </a:cubicBezTo>
                      <a:close/>
                    </a:path>
                  </a:pathLst>
                </a:custGeom>
                <a:solidFill>
                  <a:srgbClr val="678A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70"/>
                <p:cNvSpPr>
                  <a:spLocks noChangeArrowheads="1"/>
                </p:cNvSpPr>
                <p:nvPr/>
              </p:nvSpPr>
              <p:spPr bwMode="auto">
                <a:xfrm>
                  <a:off x="108" y="41"/>
                  <a:ext cx="168" cy="173"/>
                </a:xfrm>
                <a:custGeom>
                  <a:avLst/>
                  <a:gdLst>
                    <a:gd name="T0" fmla="*/ 358 w 70"/>
                    <a:gd name="T1" fmla="*/ 272 h 72"/>
                    <a:gd name="T2" fmla="*/ 358 w 70"/>
                    <a:gd name="T3" fmla="*/ 272 h 72"/>
                    <a:gd name="T4" fmla="*/ 379 w 70"/>
                    <a:gd name="T5" fmla="*/ 185 h 72"/>
                    <a:gd name="T6" fmla="*/ 190 w 70"/>
                    <a:gd name="T7" fmla="*/ 0 h 72"/>
                    <a:gd name="T8" fmla="*/ 0 w 70"/>
                    <a:gd name="T9" fmla="*/ 185 h 72"/>
                    <a:gd name="T10" fmla="*/ 110 w 70"/>
                    <a:gd name="T11" fmla="*/ 358 h 72"/>
                    <a:gd name="T12" fmla="*/ 110 w 70"/>
                    <a:gd name="T13" fmla="*/ 358 h 72"/>
                    <a:gd name="T14" fmla="*/ 403 w 70"/>
                    <a:gd name="T15" fmla="*/ 370 h 72"/>
                    <a:gd name="T16" fmla="*/ 358 w 70"/>
                    <a:gd name="T17" fmla="*/ 272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72"/>
                    <a:gd name="T29" fmla="*/ 70 w 70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72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4" y="42"/>
                        <a:pt x="66" y="38"/>
                        <a:pt x="66" y="32"/>
                      </a:cubicBezTo>
                      <a:cubicBezTo>
                        <a:pt x="66" y="14"/>
                        <a:pt x="51" y="0"/>
                        <a:pt x="33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171"/>
                <p:cNvSpPr>
                  <a:spLocks noChangeArrowheads="1"/>
                </p:cNvSpPr>
                <p:nvPr/>
              </p:nvSpPr>
              <p:spPr bwMode="auto">
                <a:xfrm>
                  <a:off x="101" y="43"/>
                  <a:ext cx="168" cy="174"/>
                </a:xfrm>
                <a:custGeom>
                  <a:avLst/>
                  <a:gdLst>
                    <a:gd name="T0" fmla="*/ 358 w 70"/>
                    <a:gd name="T1" fmla="*/ 276 h 72"/>
                    <a:gd name="T2" fmla="*/ 358 w 70"/>
                    <a:gd name="T3" fmla="*/ 276 h 72"/>
                    <a:gd name="T4" fmla="*/ 379 w 70"/>
                    <a:gd name="T5" fmla="*/ 193 h 72"/>
                    <a:gd name="T6" fmla="*/ 190 w 70"/>
                    <a:gd name="T7" fmla="*/ 0 h 72"/>
                    <a:gd name="T8" fmla="*/ 0 w 70"/>
                    <a:gd name="T9" fmla="*/ 193 h 72"/>
                    <a:gd name="T10" fmla="*/ 110 w 70"/>
                    <a:gd name="T11" fmla="*/ 363 h 72"/>
                    <a:gd name="T12" fmla="*/ 110 w 70"/>
                    <a:gd name="T13" fmla="*/ 363 h 72"/>
                    <a:gd name="T14" fmla="*/ 403 w 70"/>
                    <a:gd name="T15" fmla="*/ 375 h 72"/>
                    <a:gd name="T16" fmla="*/ 358 w 70"/>
                    <a:gd name="T17" fmla="*/ 276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72"/>
                    <a:gd name="T29" fmla="*/ 70 w 70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72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5" y="43"/>
                        <a:pt x="66" y="38"/>
                        <a:pt x="66" y="33"/>
                      </a:cubicBezTo>
                      <a:cubicBezTo>
                        <a:pt x="66" y="15"/>
                        <a:pt x="51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Oval 172"/>
                <p:cNvSpPr>
                  <a:spLocks noChangeArrowheads="1"/>
                </p:cNvSpPr>
                <p:nvPr/>
              </p:nvSpPr>
              <p:spPr bwMode="auto">
                <a:xfrm>
                  <a:off x="120" y="111"/>
                  <a:ext cx="29" cy="26"/>
                </a:xfrm>
                <a:prstGeom prst="ellipse">
                  <a:avLst/>
                </a:pr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Oval 173"/>
                <p:cNvSpPr>
                  <a:spLocks noChangeArrowheads="1"/>
                </p:cNvSpPr>
                <p:nvPr/>
              </p:nvSpPr>
              <p:spPr bwMode="auto">
                <a:xfrm>
                  <a:off x="163" y="111"/>
                  <a:ext cx="29" cy="26"/>
                </a:xfrm>
                <a:prstGeom prst="ellipse">
                  <a:avLst/>
                </a:pr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Oval 174"/>
                <p:cNvSpPr>
                  <a:spLocks noChangeArrowheads="1"/>
                </p:cNvSpPr>
                <p:nvPr/>
              </p:nvSpPr>
              <p:spPr bwMode="auto">
                <a:xfrm>
                  <a:off x="206" y="111"/>
                  <a:ext cx="29" cy="26"/>
                </a:xfrm>
                <a:prstGeom prst="ellipse">
                  <a:avLst/>
                </a:pr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Oval 175"/>
                <p:cNvSpPr>
                  <a:spLocks noChangeArrowheads="1"/>
                </p:cNvSpPr>
                <p:nvPr/>
              </p:nvSpPr>
              <p:spPr bwMode="auto">
                <a:xfrm>
                  <a:off x="41" y="173"/>
                  <a:ext cx="96" cy="99"/>
                </a:xfrm>
                <a:prstGeom prst="ellipse">
                  <a:avLst/>
                </a:pr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76"/>
                <p:cNvSpPr>
                  <a:spLocks noChangeArrowheads="1"/>
                </p:cNvSpPr>
                <p:nvPr/>
              </p:nvSpPr>
              <p:spPr bwMode="auto">
                <a:xfrm>
                  <a:off x="48" y="181"/>
                  <a:ext cx="84" cy="84"/>
                </a:xfrm>
                <a:custGeom>
                  <a:avLst/>
                  <a:gdLst>
                    <a:gd name="T0" fmla="*/ 178 w 35"/>
                    <a:gd name="T1" fmla="*/ 74 h 35"/>
                    <a:gd name="T2" fmla="*/ 127 w 35"/>
                    <a:gd name="T3" fmla="*/ 74 h 35"/>
                    <a:gd name="T4" fmla="*/ 127 w 35"/>
                    <a:gd name="T5" fmla="*/ 24 h 35"/>
                    <a:gd name="T6" fmla="*/ 103 w 35"/>
                    <a:gd name="T7" fmla="*/ 0 h 35"/>
                    <a:gd name="T8" fmla="*/ 91 w 35"/>
                    <a:gd name="T9" fmla="*/ 0 h 35"/>
                    <a:gd name="T10" fmla="*/ 70 w 35"/>
                    <a:gd name="T11" fmla="*/ 24 h 35"/>
                    <a:gd name="T12" fmla="*/ 70 w 35"/>
                    <a:gd name="T13" fmla="*/ 74 h 35"/>
                    <a:gd name="T14" fmla="*/ 17 w 35"/>
                    <a:gd name="T15" fmla="*/ 74 h 35"/>
                    <a:gd name="T16" fmla="*/ 0 w 35"/>
                    <a:gd name="T17" fmla="*/ 91 h 35"/>
                    <a:gd name="T18" fmla="*/ 0 w 35"/>
                    <a:gd name="T19" fmla="*/ 110 h 35"/>
                    <a:gd name="T20" fmla="*/ 17 w 35"/>
                    <a:gd name="T21" fmla="*/ 127 h 35"/>
                    <a:gd name="T22" fmla="*/ 70 w 35"/>
                    <a:gd name="T23" fmla="*/ 127 h 35"/>
                    <a:gd name="T24" fmla="*/ 70 w 35"/>
                    <a:gd name="T25" fmla="*/ 185 h 35"/>
                    <a:gd name="T26" fmla="*/ 91 w 35"/>
                    <a:gd name="T27" fmla="*/ 202 h 35"/>
                    <a:gd name="T28" fmla="*/ 103 w 35"/>
                    <a:gd name="T29" fmla="*/ 202 h 35"/>
                    <a:gd name="T30" fmla="*/ 127 w 35"/>
                    <a:gd name="T31" fmla="*/ 185 h 35"/>
                    <a:gd name="T32" fmla="*/ 127 w 35"/>
                    <a:gd name="T33" fmla="*/ 127 h 35"/>
                    <a:gd name="T34" fmla="*/ 178 w 35"/>
                    <a:gd name="T35" fmla="*/ 127 h 35"/>
                    <a:gd name="T36" fmla="*/ 202 w 35"/>
                    <a:gd name="T37" fmla="*/ 110 h 35"/>
                    <a:gd name="T38" fmla="*/ 202 w 35"/>
                    <a:gd name="T39" fmla="*/ 91 h 35"/>
                    <a:gd name="T40" fmla="*/ 178 w 35"/>
                    <a:gd name="T41" fmla="*/ 74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35"/>
                    <a:gd name="T65" fmla="*/ 35 w 35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35">
                      <a:moveTo>
                        <a:pt x="31" y="13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2"/>
                        <a:pt x="20" y="0"/>
                        <a:pt x="18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4"/>
                        <a:pt x="14" y="35"/>
                        <a:pt x="16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4"/>
                        <a:pt x="22" y="3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3" y="22"/>
                        <a:pt x="35" y="21"/>
                        <a:pt x="35" y="19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3" y="13"/>
                        <a:pt x="31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7" name="矩形 169"/>
            <p:cNvSpPr>
              <a:spLocks noChangeArrowheads="1"/>
            </p:cNvSpPr>
            <p:nvPr/>
          </p:nvSpPr>
          <p:spPr bwMode="auto">
            <a:xfrm>
              <a:off x="0" y="959308"/>
              <a:ext cx="8210506" cy="27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</a:t>
              </a:r>
              <a:endParaRPr lang="zh-CN" alt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1181100" y="4251325"/>
            <a:ext cx="9955213" cy="2214563"/>
            <a:chOff x="0" y="0"/>
            <a:chExt cx="9955689" cy="2215100"/>
          </a:xfrm>
        </p:grpSpPr>
        <p:sp>
          <p:nvSpPr>
            <p:cNvPr id="3" name="圆角矩形 264"/>
            <p:cNvSpPr>
              <a:spLocks noChangeArrowheads="1"/>
            </p:cNvSpPr>
            <p:nvPr/>
          </p:nvSpPr>
          <p:spPr bwMode="auto">
            <a:xfrm>
              <a:off x="251114" y="1682436"/>
              <a:ext cx="4388671" cy="523150"/>
            </a:xfrm>
            <a:prstGeom prst="roundRect">
              <a:avLst>
                <a:gd name="adj" fmla="val 50000"/>
              </a:avLst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圆角矩形 263"/>
            <p:cNvSpPr>
              <a:spLocks noChangeArrowheads="1"/>
            </p:cNvSpPr>
            <p:nvPr/>
          </p:nvSpPr>
          <p:spPr bwMode="auto">
            <a:xfrm>
              <a:off x="235875" y="754288"/>
              <a:ext cx="3692530" cy="523150"/>
            </a:xfrm>
            <a:prstGeom prst="roundRect">
              <a:avLst>
                <a:gd name="adj" fmla="val 50000"/>
              </a:avLst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椭圆 260"/>
            <p:cNvSpPr>
              <a:spLocks noChangeArrowheads="1"/>
            </p:cNvSpPr>
            <p:nvPr/>
          </p:nvSpPr>
          <p:spPr bwMode="auto">
            <a:xfrm>
              <a:off x="232681" y="1675711"/>
              <a:ext cx="539389" cy="539389"/>
            </a:xfrm>
            <a:prstGeom prst="ellipse">
              <a:avLst/>
            </a:prstGeom>
            <a:solidFill>
              <a:srgbClr val="B6E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259"/>
            <p:cNvSpPr>
              <a:spLocks noChangeArrowheads="1"/>
            </p:cNvSpPr>
            <p:nvPr/>
          </p:nvSpPr>
          <p:spPr bwMode="auto">
            <a:xfrm>
              <a:off x="240261" y="745669"/>
              <a:ext cx="539389" cy="539389"/>
            </a:xfrm>
            <a:prstGeom prst="ellipse">
              <a:avLst/>
            </a:prstGeom>
            <a:solidFill>
              <a:srgbClr val="B6E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" name="组合 196"/>
            <p:cNvGrpSpPr/>
            <p:nvPr/>
          </p:nvGrpSpPr>
          <p:grpSpPr bwMode="auto">
            <a:xfrm>
              <a:off x="0" y="0"/>
              <a:ext cx="1019914" cy="470708"/>
              <a:chOff x="0" y="0"/>
              <a:chExt cx="668437" cy="308495"/>
            </a:xfrm>
          </p:grpSpPr>
          <p:sp>
            <p:nvSpPr>
              <p:cNvPr id="36" name="圆角矩形 2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68437" cy="205253"/>
              </a:xfrm>
              <a:prstGeom prst="roundRect">
                <a:avLst>
                  <a:gd name="adj" fmla="val 30301"/>
                </a:avLst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等腰三角形 227"/>
              <p:cNvSpPr>
                <a:spLocks noChangeArrowheads="1"/>
              </p:cNvSpPr>
              <p:nvPr/>
            </p:nvSpPr>
            <p:spPr bwMode="auto">
              <a:xfrm rot="10800000">
                <a:off x="274337" y="205253"/>
                <a:ext cx="119761" cy="103242"/>
              </a:xfrm>
              <a:prstGeom prst="triangle">
                <a:avLst>
                  <a:gd name="adj" fmla="val 50000"/>
                </a:avLst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直接连接符 197"/>
            <p:cNvSpPr>
              <a:spLocks noChangeShapeType="1"/>
            </p:cNvSpPr>
            <p:nvPr/>
          </p:nvSpPr>
          <p:spPr bwMode="auto">
            <a:xfrm flipH="1">
              <a:off x="502376" y="470708"/>
              <a:ext cx="7580" cy="1425584"/>
            </a:xfrm>
            <a:prstGeom prst="line">
              <a:avLst/>
            </a:prstGeom>
            <a:noFill/>
            <a:ln w="15875">
              <a:solidFill>
                <a:srgbClr val="2A4F1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17"/>
            <p:cNvGrpSpPr/>
            <p:nvPr/>
          </p:nvGrpSpPr>
          <p:grpSpPr bwMode="auto">
            <a:xfrm>
              <a:off x="319366" y="1755518"/>
              <a:ext cx="364389" cy="356255"/>
              <a:chOff x="0" y="0"/>
              <a:chExt cx="224" cy="219"/>
            </a:xfrm>
          </p:grpSpPr>
          <p:sp>
            <p:nvSpPr>
              <p:cNvPr id="27" name="Freeform 120"/>
              <p:cNvSpPr>
                <a:spLocks noChangeArrowheads="1"/>
              </p:cNvSpPr>
              <p:nvPr/>
            </p:nvSpPr>
            <p:spPr bwMode="auto">
              <a:xfrm>
                <a:off x="22" y="17"/>
                <a:ext cx="202" cy="202"/>
              </a:xfrm>
              <a:custGeom>
                <a:avLst/>
                <a:gdLst>
                  <a:gd name="T0" fmla="*/ 486 w 84"/>
                  <a:gd name="T1" fmla="*/ 433 h 84"/>
                  <a:gd name="T2" fmla="*/ 433 w 84"/>
                  <a:gd name="T3" fmla="*/ 486 h 84"/>
                  <a:gd name="T4" fmla="*/ 53 w 84"/>
                  <a:gd name="T5" fmla="*/ 486 h 84"/>
                  <a:gd name="T6" fmla="*/ 0 w 84"/>
                  <a:gd name="T7" fmla="*/ 433 h 84"/>
                  <a:gd name="T8" fmla="*/ 0 w 84"/>
                  <a:gd name="T9" fmla="*/ 53 h 84"/>
                  <a:gd name="T10" fmla="*/ 53 w 84"/>
                  <a:gd name="T11" fmla="*/ 0 h 84"/>
                  <a:gd name="T12" fmla="*/ 433 w 84"/>
                  <a:gd name="T13" fmla="*/ 0 h 84"/>
                  <a:gd name="T14" fmla="*/ 486 w 84"/>
                  <a:gd name="T15" fmla="*/ 53 h 84"/>
                  <a:gd name="T16" fmla="*/ 486 w 84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84"/>
                  <a:gd name="T29" fmla="*/ 84 w 8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21"/>
              <p:cNvSpPr>
                <a:spLocks noChangeArrowheads="1"/>
              </p:cNvSpPr>
              <p:nvPr/>
            </p:nvSpPr>
            <p:spPr bwMode="auto">
              <a:xfrm>
                <a:off x="15" y="17"/>
                <a:ext cx="200" cy="202"/>
              </a:xfrm>
              <a:custGeom>
                <a:avLst/>
                <a:gdLst>
                  <a:gd name="T0" fmla="*/ 482 w 83"/>
                  <a:gd name="T1" fmla="*/ 433 h 84"/>
                  <a:gd name="T2" fmla="*/ 429 w 83"/>
                  <a:gd name="T3" fmla="*/ 486 h 84"/>
                  <a:gd name="T4" fmla="*/ 46 w 83"/>
                  <a:gd name="T5" fmla="*/ 486 h 84"/>
                  <a:gd name="T6" fmla="*/ 0 w 83"/>
                  <a:gd name="T7" fmla="*/ 433 h 84"/>
                  <a:gd name="T8" fmla="*/ 0 w 83"/>
                  <a:gd name="T9" fmla="*/ 53 h 84"/>
                  <a:gd name="T10" fmla="*/ 46 w 83"/>
                  <a:gd name="T11" fmla="*/ 0 h 84"/>
                  <a:gd name="T12" fmla="*/ 429 w 83"/>
                  <a:gd name="T13" fmla="*/ 0 h 84"/>
                  <a:gd name="T14" fmla="*/ 482 w 83"/>
                  <a:gd name="T15" fmla="*/ 53 h 84"/>
                  <a:gd name="T16" fmla="*/ 482 w 83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4"/>
                  <a:gd name="T29" fmla="*/ 83 w 8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0" cy="217"/>
              </a:xfrm>
              <a:custGeom>
                <a:avLst/>
                <a:gdLst>
                  <a:gd name="T0" fmla="*/ 527 w 91"/>
                  <a:gd name="T1" fmla="*/ 429 h 90"/>
                  <a:gd name="T2" fmla="*/ 479 w 91"/>
                  <a:gd name="T3" fmla="*/ 482 h 90"/>
                  <a:gd name="T4" fmla="*/ 99 w 91"/>
                  <a:gd name="T5" fmla="*/ 518 h 90"/>
                  <a:gd name="T6" fmla="*/ 41 w 91"/>
                  <a:gd name="T7" fmla="*/ 477 h 90"/>
                  <a:gd name="T8" fmla="*/ 5 w 91"/>
                  <a:gd name="T9" fmla="*/ 94 h 90"/>
                  <a:gd name="T10" fmla="*/ 53 w 91"/>
                  <a:gd name="T11" fmla="*/ 34 h 90"/>
                  <a:gd name="T12" fmla="*/ 433 w 91"/>
                  <a:gd name="T13" fmla="*/ 0 h 90"/>
                  <a:gd name="T14" fmla="*/ 491 w 91"/>
                  <a:gd name="T15" fmla="*/ 46 h 90"/>
                  <a:gd name="T16" fmla="*/ 527 w 91"/>
                  <a:gd name="T17" fmla="*/ 429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90"/>
                  <a:gd name="T29" fmla="*/ 91 w 91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90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23"/>
              <p:cNvSpPr>
                <a:spLocks noChangeArrowheads="1"/>
              </p:cNvSpPr>
              <p:nvPr/>
            </p:nvSpPr>
            <p:spPr bwMode="auto">
              <a:xfrm>
                <a:off x="5" y="5"/>
                <a:ext cx="210" cy="209"/>
              </a:xfrm>
              <a:custGeom>
                <a:avLst/>
                <a:gdLst>
                  <a:gd name="T0" fmla="*/ 502 w 87"/>
                  <a:gd name="T1" fmla="*/ 411 h 87"/>
                  <a:gd name="T2" fmla="*/ 461 w 87"/>
                  <a:gd name="T3" fmla="*/ 461 h 87"/>
                  <a:gd name="T4" fmla="*/ 94 w 87"/>
                  <a:gd name="T5" fmla="*/ 497 h 87"/>
                  <a:gd name="T6" fmla="*/ 41 w 87"/>
                  <a:gd name="T7" fmla="*/ 456 h 87"/>
                  <a:gd name="T8" fmla="*/ 5 w 87"/>
                  <a:gd name="T9" fmla="*/ 91 h 87"/>
                  <a:gd name="T10" fmla="*/ 46 w 87"/>
                  <a:gd name="T11" fmla="*/ 34 h 87"/>
                  <a:gd name="T12" fmla="*/ 413 w 87"/>
                  <a:gd name="T13" fmla="*/ 0 h 87"/>
                  <a:gd name="T14" fmla="*/ 466 w 87"/>
                  <a:gd name="T15" fmla="*/ 46 h 87"/>
                  <a:gd name="T16" fmla="*/ 502 w 87"/>
                  <a:gd name="T17" fmla="*/ 411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87"/>
                  <a:gd name="T29" fmla="*/ 87 w 8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24"/>
              <p:cNvSpPr>
                <a:spLocks noChangeArrowheads="1"/>
              </p:cNvSpPr>
              <p:nvPr/>
            </p:nvSpPr>
            <p:spPr bwMode="auto">
              <a:xfrm>
                <a:off x="3" y="17"/>
                <a:ext cx="200" cy="202"/>
              </a:xfrm>
              <a:custGeom>
                <a:avLst/>
                <a:gdLst>
                  <a:gd name="T0" fmla="*/ 482 w 83"/>
                  <a:gd name="T1" fmla="*/ 433 h 84"/>
                  <a:gd name="T2" fmla="*/ 429 w 83"/>
                  <a:gd name="T3" fmla="*/ 486 h 84"/>
                  <a:gd name="T4" fmla="*/ 53 w 83"/>
                  <a:gd name="T5" fmla="*/ 486 h 84"/>
                  <a:gd name="T6" fmla="*/ 0 w 83"/>
                  <a:gd name="T7" fmla="*/ 433 h 84"/>
                  <a:gd name="T8" fmla="*/ 0 w 83"/>
                  <a:gd name="T9" fmla="*/ 53 h 84"/>
                  <a:gd name="T10" fmla="*/ 53 w 83"/>
                  <a:gd name="T11" fmla="*/ 0 h 84"/>
                  <a:gd name="T12" fmla="*/ 429 w 83"/>
                  <a:gd name="T13" fmla="*/ 0 h 84"/>
                  <a:gd name="T14" fmla="*/ 482 w 83"/>
                  <a:gd name="T15" fmla="*/ 53 h 84"/>
                  <a:gd name="T16" fmla="*/ 482 w 83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4"/>
                  <a:gd name="T29" fmla="*/ 83 w 8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25"/>
              <p:cNvSpPr>
                <a:spLocks noChangeArrowheads="1"/>
              </p:cNvSpPr>
              <p:nvPr/>
            </p:nvSpPr>
            <p:spPr bwMode="auto">
              <a:xfrm>
                <a:off x="17" y="31"/>
                <a:ext cx="171" cy="174"/>
              </a:xfrm>
              <a:custGeom>
                <a:avLst/>
                <a:gdLst>
                  <a:gd name="T0" fmla="*/ 366 w 71"/>
                  <a:gd name="T1" fmla="*/ 421 h 72"/>
                  <a:gd name="T2" fmla="*/ 395 w 71"/>
                  <a:gd name="T3" fmla="*/ 421 h 72"/>
                  <a:gd name="T4" fmla="*/ 412 w 71"/>
                  <a:gd name="T5" fmla="*/ 404 h 72"/>
                  <a:gd name="T6" fmla="*/ 412 w 71"/>
                  <a:gd name="T7" fmla="*/ 17 h 72"/>
                  <a:gd name="T8" fmla="*/ 395 w 71"/>
                  <a:gd name="T9" fmla="*/ 0 h 72"/>
                  <a:gd name="T10" fmla="*/ 17 w 71"/>
                  <a:gd name="T11" fmla="*/ 0 h 72"/>
                  <a:gd name="T12" fmla="*/ 0 w 71"/>
                  <a:gd name="T13" fmla="*/ 17 h 72"/>
                  <a:gd name="T14" fmla="*/ 0 w 71"/>
                  <a:gd name="T15" fmla="*/ 75 h 72"/>
                  <a:gd name="T16" fmla="*/ 366 w 71"/>
                  <a:gd name="T17" fmla="*/ 42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72"/>
                  <a:gd name="T29" fmla="*/ 71 w 71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72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rgbClr val="BAD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26"/>
              <p:cNvSpPr>
                <a:spLocks noChangeArrowheads="1"/>
              </p:cNvSpPr>
              <p:nvPr/>
            </p:nvSpPr>
            <p:spPr bwMode="auto">
              <a:xfrm>
                <a:off x="17" y="62"/>
                <a:ext cx="152" cy="143"/>
              </a:xfrm>
              <a:custGeom>
                <a:avLst/>
                <a:gdLst>
                  <a:gd name="T0" fmla="*/ 0 w 63"/>
                  <a:gd name="T1" fmla="*/ 0 h 59"/>
                  <a:gd name="T2" fmla="*/ 0 w 63"/>
                  <a:gd name="T3" fmla="*/ 330 h 59"/>
                  <a:gd name="T4" fmla="*/ 17 w 63"/>
                  <a:gd name="T5" fmla="*/ 347 h 59"/>
                  <a:gd name="T6" fmla="*/ 367 w 63"/>
                  <a:gd name="T7" fmla="*/ 347 h 59"/>
                  <a:gd name="T8" fmla="*/ 0 w 6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rgbClr val="BAD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30"/>
              <p:cNvSpPr>
                <a:spLocks noChangeArrowheads="1"/>
              </p:cNvSpPr>
              <p:nvPr/>
            </p:nvSpPr>
            <p:spPr bwMode="auto">
              <a:xfrm>
                <a:off x="97" y="55"/>
                <a:ext cx="12" cy="126"/>
              </a:xfrm>
              <a:custGeom>
                <a:avLst/>
                <a:gdLst>
                  <a:gd name="T0" fmla="*/ 29 w 5"/>
                  <a:gd name="T1" fmla="*/ 293 h 52"/>
                  <a:gd name="T2" fmla="*/ 12 w 5"/>
                  <a:gd name="T3" fmla="*/ 305 h 52"/>
                  <a:gd name="T4" fmla="*/ 12 w 5"/>
                  <a:gd name="T5" fmla="*/ 305 h 52"/>
                  <a:gd name="T6" fmla="*/ 0 w 5"/>
                  <a:gd name="T7" fmla="*/ 293 h 52"/>
                  <a:gd name="T8" fmla="*/ 0 w 5"/>
                  <a:gd name="T9" fmla="*/ 12 h 52"/>
                  <a:gd name="T10" fmla="*/ 12 w 5"/>
                  <a:gd name="T11" fmla="*/ 0 h 52"/>
                  <a:gd name="T12" fmla="*/ 12 w 5"/>
                  <a:gd name="T13" fmla="*/ 0 h 52"/>
                  <a:gd name="T14" fmla="*/ 29 w 5"/>
                  <a:gd name="T15" fmla="*/ 12 h 52"/>
                  <a:gd name="T16" fmla="*/ 29 w 5"/>
                  <a:gd name="T17" fmla="*/ 29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2"/>
                  <a:gd name="T29" fmla="*/ 5 w 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2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131"/>
              <p:cNvSpPr>
                <a:spLocks noChangeArrowheads="1"/>
              </p:cNvSpPr>
              <p:nvPr/>
            </p:nvSpPr>
            <p:spPr bwMode="auto">
              <a:xfrm>
                <a:off x="75" y="62"/>
                <a:ext cx="55" cy="111"/>
              </a:xfrm>
              <a:custGeom>
                <a:avLst/>
                <a:gdLst>
                  <a:gd name="T0" fmla="*/ 5 w 23"/>
                  <a:gd name="T1" fmla="*/ 222 h 46"/>
                  <a:gd name="T2" fmla="*/ 17 w 23"/>
                  <a:gd name="T3" fmla="*/ 215 h 46"/>
                  <a:gd name="T4" fmla="*/ 24 w 23"/>
                  <a:gd name="T5" fmla="*/ 222 h 46"/>
                  <a:gd name="T6" fmla="*/ 24 w 23"/>
                  <a:gd name="T7" fmla="*/ 222 h 46"/>
                  <a:gd name="T8" fmla="*/ 53 w 23"/>
                  <a:gd name="T9" fmla="*/ 239 h 46"/>
                  <a:gd name="T10" fmla="*/ 103 w 23"/>
                  <a:gd name="T11" fmla="*/ 198 h 46"/>
                  <a:gd name="T12" fmla="*/ 62 w 23"/>
                  <a:gd name="T13" fmla="*/ 145 h 46"/>
                  <a:gd name="T14" fmla="*/ 62 w 23"/>
                  <a:gd name="T15" fmla="*/ 145 h 46"/>
                  <a:gd name="T16" fmla="*/ 62 w 23"/>
                  <a:gd name="T17" fmla="*/ 145 h 46"/>
                  <a:gd name="T18" fmla="*/ 57 w 23"/>
                  <a:gd name="T19" fmla="*/ 145 h 46"/>
                  <a:gd name="T20" fmla="*/ 5 w 23"/>
                  <a:gd name="T21" fmla="*/ 70 h 46"/>
                  <a:gd name="T22" fmla="*/ 79 w 23"/>
                  <a:gd name="T23" fmla="*/ 5 h 46"/>
                  <a:gd name="T24" fmla="*/ 127 w 23"/>
                  <a:gd name="T25" fmla="*/ 29 h 46"/>
                  <a:gd name="T26" fmla="*/ 127 w 23"/>
                  <a:gd name="T27" fmla="*/ 29 h 46"/>
                  <a:gd name="T28" fmla="*/ 132 w 23"/>
                  <a:gd name="T29" fmla="*/ 41 h 46"/>
                  <a:gd name="T30" fmla="*/ 115 w 23"/>
                  <a:gd name="T31" fmla="*/ 53 h 46"/>
                  <a:gd name="T32" fmla="*/ 108 w 23"/>
                  <a:gd name="T33" fmla="*/ 46 h 46"/>
                  <a:gd name="T34" fmla="*/ 108 w 23"/>
                  <a:gd name="T35" fmla="*/ 46 h 46"/>
                  <a:gd name="T36" fmla="*/ 79 w 23"/>
                  <a:gd name="T37" fmla="*/ 29 h 46"/>
                  <a:gd name="T38" fmla="*/ 29 w 23"/>
                  <a:gd name="T39" fmla="*/ 70 h 46"/>
                  <a:gd name="T40" fmla="*/ 69 w 23"/>
                  <a:gd name="T41" fmla="*/ 123 h 46"/>
                  <a:gd name="T42" fmla="*/ 69 w 23"/>
                  <a:gd name="T43" fmla="*/ 123 h 46"/>
                  <a:gd name="T44" fmla="*/ 69 w 23"/>
                  <a:gd name="T45" fmla="*/ 123 h 46"/>
                  <a:gd name="T46" fmla="*/ 74 w 23"/>
                  <a:gd name="T47" fmla="*/ 123 h 46"/>
                  <a:gd name="T48" fmla="*/ 127 w 23"/>
                  <a:gd name="T49" fmla="*/ 203 h 46"/>
                  <a:gd name="T50" fmla="*/ 53 w 23"/>
                  <a:gd name="T51" fmla="*/ 263 h 46"/>
                  <a:gd name="T52" fmla="*/ 5 w 23"/>
                  <a:gd name="T53" fmla="*/ 239 h 46"/>
                  <a:gd name="T54" fmla="*/ 5 w 23"/>
                  <a:gd name="T55" fmla="*/ 239 h 46"/>
                  <a:gd name="T56" fmla="*/ 0 w 23"/>
                  <a:gd name="T57" fmla="*/ 227 h 46"/>
                  <a:gd name="T58" fmla="*/ 0 w 23"/>
                  <a:gd name="T59" fmla="*/ 227 h 46"/>
                  <a:gd name="T60" fmla="*/ 5 w 23"/>
                  <a:gd name="T61" fmla="*/ 222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46"/>
                  <a:gd name="T95" fmla="*/ 23 w 23"/>
                  <a:gd name="T96" fmla="*/ 46 h 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46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7"/>
            <p:cNvGrpSpPr/>
            <p:nvPr/>
          </p:nvGrpSpPr>
          <p:grpSpPr bwMode="auto">
            <a:xfrm>
              <a:off x="327499" y="822708"/>
              <a:ext cx="364389" cy="356255"/>
              <a:chOff x="0" y="0"/>
              <a:chExt cx="224" cy="219"/>
            </a:xfrm>
          </p:grpSpPr>
          <p:sp>
            <p:nvSpPr>
              <p:cNvPr id="18" name="Freeform 120"/>
              <p:cNvSpPr>
                <a:spLocks noChangeArrowheads="1"/>
              </p:cNvSpPr>
              <p:nvPr/>
            </p:nvSpPr>
            <p:spPr bwMode="auto">
              <a:xfrm>
                <a:off x="22" y="17"/>
                <a:ext cx="202" cy="202"/>
              </a:xfrm>
              <a:custGeom>
                <a:avLst/>
                <a:gdLst>
                  <a:gd name="T0" fmla="*/ 486 w 84"/>
                  <a:gd name="T1" fmla="*/ 433 h 84"/>
                  <a:gd name="T2" fmla="*/ 433 w 84"/>
                  <a:gd name="T3" fmla="*/ 486 h 84"/>
                  <a:gd name="T4" fmla="*/ 53 w 84"/>
                  <a:gd name="T5" fmla="*/ 486 h 84"/>
                  <a:gd name="T6" fmla="*/ 0 w 84"/>
                  <a:gd name="T7" fmla="*/ 433 h 84"/>
                  <a:gd name="T8" fmla="*/ 0 w 84"/>
                  <a:gd name="T9" fmla="*/ 53 h 84"/>
                  <a:gd name="T10" fmla="*/ 53 w 84"/>
                  <a:gd name="T11" fmla="*/ 0 h 84"/>
                  <a:gd name="T12" fmla="*/ 433 w 84"/>
                  <a:gd name="T13" fmla="*/ 0 h 84"/>
                  <a:gd name="T14" fmla="*/ 486 w 84"/>
                  <a:gd name="T15" fmla="*/ 53 h 84"/>
                  <a:gd name="T16" fmla="*/ 486 w 84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84"/>
                  <a:gd name="T29" fmla="*/ 84 w 84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21"/>
              <p:cNvSpPr>
                <a:spLocks noChangeArrowheads="1"/>
              </p:cNvSpPr>
              <p:nvPr/>
            </p:nvSpPr>
            <p:spPr bwMode="auto">
              <a:xfrm>
                <a:off x="15" y="17"/>
                <a:ext cx="200" cy="202"/>
              </a:xfrm>
              <a:custGeom>
                <a:avLst/>
                <a:gdLst>
                  <a:gd name="T0" fmla="*/ 482 w 83"/>
                  <a:gd name="T1" fmla="*/ 433 h 84"/>
                  <a:gd name="T2" fmla="*/ 429 w 83"/>
                  <a:gd name="T3" fmla="*/ 486 h 84"/>
                  <a:gd name="T4" fmla="*/ 46 w 83"/>
                  <a:gd name="T5" fmla="*/ 486 h 84"/>
                  <a:gd name="T6" fmla="*/ 0 w 83"/>
                  <a:gd name="T7" fmla="*/ 433 h 84"/>
                  <a:gd name="T8" fmla="*/ 0 w 83"/>
                  <a:gd name="T9" fmla="*/ 53 h 84"/>
                  <a:gd name="T10" fmla="*/ 46 w 83"/>
                  <a:gd name="T11" fmla="*/ 0 h 84"/>
                  <a:gd name="T12" fmla="*/ 429 w 83"/>
                  <a:gd name="T13" fmla="*/ 0 h 84"/>
                  <a:gd name="T14" fmla="*/ 482 w 83"/>
                  <a:gd name="T15" fmla="*/ 53 h 84"/>
                  <a:gd name="T16" fmla="*/ 482 w 83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4"/>
                  <a:gd name="T29" fmla="*/ 83 w 8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0" cy="217"/>
              </a:xfrm>
              <a:custGeom>
                <a:avLst/>
                <a:gdLst>
                  <a:gd name="T0" fmla="*/ 527 w 91"/>
                  <a:gd name="T1" fmla="*/ 429 h 90"/>
                  <a:gd name="T2" fmla="*/ 479 w 91"/>
                  <a:gd name="T3" fmla="*/ 482 h 90"/>
                  <a:gd name="T4" fmla="*/ 99 w 91"/>
                  <a:gd name="T5" fmla="*/ 518 h 90"/>
                  <a:gd name="T6" fmla="*/ 41 w 91"/>
                  <a:gd name="T7" fmla="*/ 477 h 90"/>
                  <a:gd name="T8" fmla="*/ 5 w 91"/>
                  <a:gd name="T9" fmla="*/ 94 h 90"/>
                  <a:gd name="T10" fmla="*/ 53 w 91"/>
                  <a:gd name="T11" fmla="*/ 34 h 90"/>
                  <a:gd name="T12" fmla="*/ 433 w 91"/>
                  <a:gd name="T13" fmla="*/ 0 h 90"/>
                  <a:gd name="T14" fmla="*/ 491 w 91"/>
                  <a:gd name="T15" fmla="*/ 46 h 90"/>
                  <a:gd name="T16" fmla="*/ 527 w 91"/>
                  <a:gd name="T17" fmla="*/ 429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90"/>
                  <a:gd name="T29" fmla="*/ 91 w 91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90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23"/>
              <p:cNvSpPr>
                <a:spLocks noChangeArrowheads="1"/>
              </p:cNvSpPr>
              <p:nvPr/>
            </p:nvSpPr>
            <p:spPr bwMode="auto">
              <a:xfrm>
                <a:off x="5" y="5"/>
                <a:ext cx="210" cy="209"/>
              </a:xfrm>
              <a:custGeom>
                <a:avLst/>
                <a:gdLst>
                  <a:gd name="T0" fmla="*/ 502 w 87"/>
                  <a:gd name="T1" fmla="*/ 411 h 87"/>
                  <a:gd name="T2" fmla="*/ 461 w 87"/>
                  <a:gd name="T3" fmla="*/ 461 h 87"/>
                  <a:gd name="T4" fmla="*/ 94 w 87"/>
                  <a:gd name="T5" fmla="*/ 497 h 87"/>
                  <a:gd name="T6" fmla="*/ 41 w 87"/>
                  <a:gd name="T7" fmla="*/ 456 h 87"/>
                  <a:gd name="T8" fmla="*/ 5 w 87"/>
                  <a:gd name="T9" fmla="*/ 91 h 87"/>
                  <a:gd name="T10" fmla="*/ 46 w 87"/>
                  <a:gd name="T11" fmla="*/ 34 h 87"/>
                  <a:gd name="T12" fmla="*/ 413 w 87"/>
                  <a:gd name="T13" fmla="*/ 0 h 87"/>
                  <a:gd name="T14" fmla="*/ 466 w 87"/>
                  <a:gd name="T15" fmla="*/ 46 h 87"/>
                  <a:gd name="T16" fmla="*/ 502 w 87"/>
                  <a:gd name="T17" fmla="*/ 411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87"/>
                  <a:gd name="T29" fmla="*/ 87 w 87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24"/>
              <p:cNvSpPr>
                <a:spLocks noChangeArrowheads="1"/>
              </p:cNvSpPr>
              <p:nvPr/>
            </p:nvSpPr>
            <p:spPr bwMode="auto">
              <a:xfrm>
                <a:off x="3" y="17"/>
                <a:ext cx="200" cy="202"/>
              </a:xfrm>
              <a:custGeom>
                <a:avLst/>
                <a:gdLst>
                  <a:gd name="T0" fmla="*/ 482 w 83"/>
                  <a:gd name="T1" fmla="*/ 433 h 84"/>
                  <a:gd name="T2" fmla="*/ 429 w 83"/>
                  <a:gd name="T3" fmla="*/ 486 h 84"/>
                  <a:gd name="T4" fmla="*/ 53 w 83"/>
                  <a:gd name="T5" fmla="*/ 486 h 84"/>
                  <a:gd name="T6" fmla="*/ 0 w 83"/>
                  <a:gd name="T7" fmla="*/ 433 h 84"/>
                  <a:gd name="T8" fmla="*/ 0 w 83"/>
                  <a:gd name="T9" fmla="*/ 53 h 84"/>
                  <a:gd name="T10" fmla="*/ 53 w 83"/>
                  <a:gd name="T11" fmla="*/ 0 h 84"/>
                  <a:gd name="T12" fmla="*/ 429 w 83"/>
                  <a:gd name="T13" fmla="*/ 0 h 84"/>
                  <a:gd name="T14" fmla="*/ 482 w 83"/>
                  <a:gd name="T15" fmla="*/ 53 h 84"/>
                  <a:gd name="T16" fmla="*/ 482 w 83"/>
                  <a:gd name="T17" fmla="*/ 433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84"/>
                  <a:gd name="T29" fmla="*/ 83 w 8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84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25"/>
              <p:cNvSpPr>
                <a:spLocks noChangeArrowheads="1"/>
              </p:cNvSpPr>
              <p:nvPr/>
            </p:nvSpPr>
            <p:spPr bwMode="auto">
              <a:xfrm>
                <a:off x="17" y="31"/>
                <a:ext cx="171" cy="174"/>
              </a:xfrm>
              <a:custGeom>
                <a:avLst/>
                <a:gdLst>
                  <a:gd name="T0" fmla="*/ 366 w 71"/>
                  <a:gd name="T1" fmla="*/ 421 h 72"/>
                  <a:gd name="T2" fmla="*/ 395 w 71"/>
                  <a:gd name="T3" fmla="*/ 421 h 72"/>
                  <a:gd name="T4" fmla="*/ 412 w 71"/>
                  <a:gd name="T5" fmla="*/ 404 h 72"/>
                  <a:gd name="T6" fmla="*/ 412 w 71"/>
                  <a:gd name="T7" fmla="*/ 17 h 72"/>
                  <a:gd name="T8" fmla="*/ 395 w 71"/>
                  <a:gd name="T9" fmla="*/ 0 h 72"/>
                  <a:gd name="T10" fmla="*/ 17 w 71"/>
                  <a:gd name="T11" fmla="*/ 0 h 72"/>
                  <a:gd name="T12" fmla="*/ 0 w 71"/>
                  <a:gd name="T13" fmla="*/ 17 h 72"/>
                  <a:gd name="T14" fmla="*/ 0 w 71"/>
                  <a:gd name="T15" fmla="*/ 75 h 72"/>
                  <a:gd name="T16" fmla="*/ 366 w 71"/>
                  <a:gd name="T17" fmla="*/ 42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72"/>
                  <a:gd name="T29" fmla="*/ 71 w 71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72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rgbClr val="BAD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26"/>
              <p:cNvSpPr>
                <a:spLocks noChangeArrowheads="1"/>
              </p:cNvSpPr>
              <p:nvPr/>
            </p:nvSpPr>
            <p:spPr bwMode="auto">
              <a:xfrm>
                <a:off x="17" y="62"/>
                <a:ext cx="152" cy="143"/>
              </a:xfrm>
              <a:custGeom>
                <a:avLst/>
                <a:gdLst>
                  <a:gd name="T0" fmla="*/ 0 w 63"/>
                  <a:gd name="T1" fmla="*/ 0 h 59"/>
                  <a:gd name="T2" fmla="*/ 0 w 63"/>
                  <a:gd name="T3" fmla="*/ 330 h 59"/>
                  <a:gd name="T4" fmla="*/ 17 w 63"/>
                  <a:gd name="T5" fmla="*/ 347 h 59"/>
                  <a:gd name="T6" fmla="*/ 367 w 63"/>
                  <a:gd name="T7" fmla="*/ 347 h 59"/>
                  <a:gd name="T8" fmla="*/ 0 w 6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9"/>
                  <a:gd name="T17" fmla="*/ 63 w 6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9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rgbClr val="BAD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30"/>
              <p:cNvSpPr>
                <a:spLocks noChangeArrowheads="1"/>
              </p:cNvSpPr>
              <p:nvPr/>
            </p:nvSpPr>
            <p:spPr bwMode="auto">
              <a:xfrm>
                <a:off x="97" y="55"/>
                <a:ext cx="12" cy="126"/>
              </a:xfrm>
              <a:custGeom>
                <a:avLst/>
                <a:gdLst>
                  <a:gd name="T0" fmla="*/ 29 w 5"/>
                  <a:gd name="T1" fmla="*/ 293 h 52"/>
                  <a:gd name="T2" fmla="*/ 12 w 5"/>
                  <a:gd name="T3" fmla="*/ 305 h 52"/>
                  <a:gd name="T4" fmla="*/ 12 w 5"/>
                  <a:gd name="T5" fmla="*/ 305 h 52"/>
                  <a:gd name="T6" fmla="*/ 0 w 5"/>
                  <a:gd name="T7" fmla="*/ 293 h 52"/>
                  <a:gd name="T8" fmla="*/ 0 w 5"/>
                  <a:gd name="T9" fmla="*/ 12 h 52"/>
                  <a:gd name="T10" fmla="*/ 12 w 5"/>
                  <a:gd name="T11" fmla="*/ 0 h 52"/>
                  <a:gd name="T12" fmla="*/ 12 w 5"/>
                  <a:gd name="T13" fmla="*/ 0 h 52"/>
                  <a:gd name="T14" fmla="*/ 29 w 5"/>
                  <a:gd name="T15" fmla="*/ 12 h 52"/>
                  <a:gd name="T16" fmla="*/ 29 w 5"/>
                  <a:gd name="T17" fmla="*/ 29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2"/>
                  <a:gd name="T29" fmla="*/ 5 w 5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2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31"/>
              <p:cNvSpPr>
                <a:spLocks noChangeArrowheads="1"/>
              </p:cNvSpPr>
              <p:nvPr/>
            </p:nvSpPr>
            <p:spPr bwMode="auto">
              <a:xfrm>
                <a:off x="75" y="62"/>
                <a:ext cx="55" cy="111"/>
              </a:xfrm>
              <a:custGeom>
                <a:avLst/>
                <a:gdLst>
                  <a:gd name="T0" fmla="*/ 5 w 23"/>
                  <a:gd name="T1" fmla="*/ 222 h 46"/>
                  <a:gd name="T2" fmla="*/ 17 w 23"/>
                  <a:gd name="T3" fmla="*/ 215 h 46"/>
                  <a:gd name="T4" fmla="*/ 24 w 23"/>
                  <a:gd name="T5" fmla="*/ 222 h 46"/>
                  <a:gd name="T6" fmla="*/ 24 w 23"/>
                  <a:gd name="T7" fmla="*/ 222 h 46"/>
                  <a:gd name="T8" fmla="*/ 53 w 23"/>
                  <a:gd name="T9" fmla="*/ 239 h 46"/>
                  <a:gd name="T10" fmla="*/ 103 w 23"/>
                  <a:gd name="T11" fmla="*/ 198 h 46"/>
                  <a:gd name="T12" fmla="*/ 62 w 23"/>
                  <a:gd name="T13" fmla="*/ 145 h 46"/>
                  <a:gd name="T14" fmla="*/ 62 w 23"/>
                  <a:gd name="T15" fmla="*/ 145 h 46"/>
                  <a:gd name="T16" fmla="*/ 62 w 23"/>
                  <a:gd name="T17" fmla="*/ 145 h 46"/>
                  <a:gd name="T18" fmla="*/ 57 w 23"/>
                  <a:gd name="T19" fmla="*/ 145 h 46"/>
                  <a:gd name="T20" fmla="*/ 5 w 23"/>
                  <a:gd name="T21" fmla="*/ 70 h 46"/>
                  <a:gd name="T22" fmla="*/ 79 w 23"/>
                  <a:gd name="T23" fmla="*/ 5 h 46"/>
                  <a:gd name="T24" fmla="*/ 127 w 23"/>
                  <a:gd name="T25" fmla="*/ 29 h 46"/>
                  <a:gd name="T26" fmla="*/ 127 w 23"/>
                  <a:gd name="T27" fmla="*/ 29 h 46"/>
                  <a:gd name="T28" fmla="*/ 132 w 23"/>
                  <a:gd name="T29" fmla="*/ 41 h 46"/>
                  <a:gd name="T30" fmla="*/ 115 w 23"/>
                  <a:gd name="T31" fmla="*/ 53 h 46"/>
                  <a:gd name="T32" fmla="*/ 108 w 23"/>
                  <a:gd name="T33" fmla="*/ 46 h 46"/>
                  <a:gd name="T34" fmla="*/ 108 w 23"/>
                  <a:gd name="T35" fmla="*/ 46 h 46"/>
                  <a:gd name="T36" fmla="*/ 79 w 23"/>
                  <a:gd name="T37" fmla="*/ 29 h 46"/>
                  <a:gd name="T38" fmla="*/ 29 w 23"/>
                  <a:gd name="T39" fmla="*/ 70 h 46"/>
                  <a:gd name="T40" fmla="*/ 69 w 23"/>
                  <a:gd name="T41" fmla="*/ 123 h 46"/>
                  <a:gd name="T42" fmla="*/ 69 w 23"/>
                  <a:gd name="T43" fmla="*/ 123 h 46"/>
                  <a:gd name="T44" fmla="*/ 69 w 23"/>
                  <a:gd name="T45" fmla="*/ 123 h 46"/>
                  <a:gd name="T46" fmla="*/ 74 w 23"/>
                  <a:gd name="T47" fmla="*/ 123 h 46"/>
                  <a:gd name="T48" fmla="*/ 127 w 23"/>
                  <a:gd name="T49" fmla="*/ 203 h 46"/>
                  <a:gd name="T50" fmla="*/ 53 w 23"/>
                  <a:gd name="T51" fmla="*/ 263 h 46"/>
                  <a:gd name="T52" fmla="*/ 5 w 23"/>
                  <a:gd name="T53" fmla="*/ 239 h 46"/>
                  <a:gd name="T54" fmla="*/ 5 w 23"/>
                  <a:gd name="T55" fmla="*/ 239 h 46"/>
                  <a:gd name="T56" fmla="*/ 0 w 23"/>
                  <a:gd name="T57" fmla="*/ 227 h 46"/>
                  <a:gd name="T58" fmla="*/ 0 w 23"/>
                  <a:gd name="T59" fmla="*/ 227 h 46"/>
                  <a:gd name="T60" fmla="*/ 5 w 23"/>
                  <a:gd name="T61" fmla="*/ 222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"/>
                  <a:gd name="T94" fmla="*/ 0 h 46"/>
                  <a:gd name="T95" fmla="*/ 23 w 23"/>
                  <a:gd name="T96" fmla="*/ 46 h 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" h="46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右大括号 268"/>
            <p:cNvSpPr/>
            <p:nvPr/>
          </p:nvSpPr>
          <p:spPr bwMode="auto">
            <a:xfrm>
              <a:off x="5008775" y="477425"/>
              <a:ext cx="291330" cy="1125765"/>
            </a:xfrm>
            <a:prstGeom prst="rightBrace">
              <a:avLst>
                <a:gd name="adj1" fmla="val 35011"/>
                <a:gd name="adj2" fmla="val 50000"/>
              </a:avLst>
            </a:prstGeom>
            <a:noFill/>
            <a:ln w="34925">
              <a:solidFill>
                <a:srgbClr val="549E3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文本框 269"/>
            <p:cNvSpPr>
              <a:spLocks noChangeArrowheads="1"/>
            </p:cNvSpPr>
            <p:nvPr/>
          </p:nvSpPr>
          <p:spPr bwMode="auto">
            <a:xfrm>
              <a:off x="5518733" y="240109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270"/>
            <p:cNvSpPr>
              <a:spLocks noChangeArrowheads="1"/>
            </p:cNvSpPr>
            <p:nvPr/>
          </p:nvSpPr>
          <p:spPr bwMode="auto">
            <a:xfrm flipV="1">
              <a:off x="5518733" y="825697"/>
              <a:ext cx="3236491" cy="53105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272"/>
            <p:cNvSpPr>
              <a:spLocks noChangeArrowheads="1"/>
            </p:cNvSpPr>
            <p:nvPr/>
          </p:nvSpPr>
          <p:spPr bwMode="auto">
            <a:xfrm>
              <a:off x="5514752" y="1205382"/>
              <a:ext cx="4440937" cy="73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文本框 6"/>
            <p:cNvSpPr>
              <a:spLocks noChangeArrowheads="1"/>
            </p:cNvSpPr>
            <p:nvPr/>
          </p:nvSpPr>
          <p:spPr bwMode="auto">
            <a:xfrm>
              <a:off x="123654" y="21810"/>
              <a:ext cx="7232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小标题</a:t>
              </a: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80"/>
            <p:cNvSpPr>
              <a:spLocks noChangeArrowheads="1"/>
            </p:cNvSpPr>
            <p:nvPr/>
          </p:nvSpPr>
          <p:spPr bwMode="auto">
            <a:xfrm>
              <a:off x="791036" y="779687"/>
              <a:ext cx="29486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81"/>
            <p:cNvSpPr>
              <a:spLocks noChangeArrowheads="1"/>
            </p:cNvSpPr>
            <p:nvPr/>
          </p:nvSpPr>
          <p:spPr bwMode="auto">
            <a:xfrm>
              <a:off x="865212" y="1702139"/>
              <a:ext cx="355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12"/>
          <p:cNvGrpSpPr/>
          <p:nvPr/>
        </p:nvGrpSpPr>
        <p:grpSpPr bwMode="auto">
          <a:xfrm>
            <a:off x="1143000" y="1577975"/>
            <a:ext cx="9993313" cy="2341591"/>
            <a:chOff x="0" y="0"/>
            <a:chExt cx="9993598" cy="2341496"/>
          </a:xfrm>
        </p:grpSpPr>
        <p:sp>
          <p:nvSpPr>
            <p:cNvPr id="39" name="圆角矩形 262"/>
            <p:cNvSpPr>
              <a:spLocks noChangeArrowheads="1"/>
            </p:cNvSpPr>
            <p:nvPr/>
          </p:nvSpPr>
          <p:spPr bwMode="auto">
            <a:xfrm>
              <a:off x="228062" y="1637899"/>
              <a:ext cx="3032948" cy="523150"/>
            </a:xfrm>
            <a:prstGeom prst="roundRect">
              <a:avLst>
                <a:gd name="adj" fmla="val 50000"/>
              </a:avLst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圆角矩形 261"/>
            <p:cNvSpPr>
              <a:spLocks noChangeArrowheads="1"/>
            </p:cNvSpPr>
            <p:nvPr/>
          </p:nvSpPr>
          <p:spPr bwMode="auto">
            <a:xfrm>
              <a:off x="220443" y="701305"/>
              <a:ext cx="3412042" cy="523150"/>
            </a:xfrm>
            <a:prstGeom prst="roundRect">
              <a:avLst>
                <a:gd name="adj" fmla="val 50000"/>
              </a:avLst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右大括号 267"/>
            <p:cNvSpPr/>
            <p:nvPr/>
          </p:nvSpPr>
          <p:spPr bwMode="auto">
            <a:xfrm>
              <a:off x="4922342" y="451871"/>
              <a:ext cx="273016" cy="1125765"/>
            </a:xfrm>
            <a:prstGeom prst="rightBrace">
              <a:avLst>
                <a:gd name="adj1" fmla="val 35011"/>
                <a:gd name="adj2" fmla="val 50000"/>
              </a:avLst>
            </a:prstGeom>
            <a:noFill/>
            <a:ln w="34925">
              <a:solidFill>
                <a:srgbClr val="549E3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文本框 273"/>
            <p:cNvSpPr>
              <a:spLocks noChangeArrowheads="1"/>
            </p:cNvSpPr>
            <p:nvPr/>
          </p:nvSpPr>
          <p:spPr bwMode="auto">
            <a:xfrm>
              <a:off x="5556642" y="120212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274"/>
            <p:cNvSpPr>
              <a:spLocks noChangeArrowheads="1"/>
            </p:cNvSpPr>
            <p:nvPr/>
          </p:nvSpPr>
          <p:spPr bwMode="auto">
            <a:xfrm flipV="1">
              <a:off x="5556642" y="705800"/>
              <a:ext cx="3236491" cy="53105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275"/>
            <p:cNvSpPr>
              <a:spLocks noChangeArrowheads="1"/>
            </p:cNvSpPr>
            <p:nvPr/>
          </p:nvSpPr>
          <p:spPr bwMode="auto">
            <a:xfrm>
              <a:off x="5552661" y="1085485"/>
              <a:ext cx="4440937" cy="7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矩形 78"/>
            <p:cNvSpPr>
              <a:spLocks noChangeArrowheads="1"/>
            </p:cNvSpPr>
            <p:nvPr/>
          </p:nvSpPr>
          <p:spPr bwMode="auto">
            <a:xfrm>
              <a:off x="831316" y="751059"/>
              <a:ext cx="2651462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79"/>
            <p:cNvSpPr>
              <a:spLocks noChangeArrowheads="1"/>
            </p:cNvSpPr>
            <p:nvPr/>
          </p:nvSpPr>
          <p:spPr bwMode="auto">
            <a:xfrm>
              <a:off x="828946" y="1695191"/>
              <a:ext cx="2195671" cy="64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7" name="组合 11"/>
            <p:cNvGrpSpPr/>
            <p:nvPr/>
          </p:nvGrpSpPr>
          <p:grpSpPr bwMode="auto">
            <a:xfrm>
              <a:off x="0" y="0"/>
              <a:ext cx="1019914" cy="2203361"/>
              <a:chOff x="0" y="0"/>
              <a:chExt cx="1019914" cy="2203361"/>
            </a:xfrm>
          </p:grpSpPr>
          <p:grpSp>
            <p:nvGrpSpPr>
              <p:cNvPr id="48" name="组合 161"/>
              <p:cNvGrpSpPr/>
              <p:nvPr/>
            </p:nvGrpSpPr>
            <p:grpSpPr bwMode="auto">
              <a:xfrm>
                <a:off x="0" y="0"/>
                <a:ext cx="1019914" cy="2203361"/>
                <a:chOff x="0" y="0"/>
                <a:chExt cx="884520" cy="1910864"/>
              </a:xfrm>
            </p:grpSpPr>
            <p:grpSp>
              <p:nvGrpSpPr>
                <p:cNvPr id="50" name="组合 13"/>
                <p:cNvGrpSpPr/>
                <p:nvPr/>
              </p:nvGrpSpPr>
              <p:grpSpPr bwMode="auto">
                <a:xfrm>
                  <a:off x="0" y="0"/>
                  <a:ext cx="884520" cy="408222"/>
                  <a:chOff x="0" y="0"/>
                  <a:chExt cx="668437" cy="308496"/>
                </a:xfrm>
              </p:grpSpPr>
              <p:sp>
                <p:nvSpPr>
                  <p:cNvPr id="80" name="圆角矩形 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68437" cy="205253"/>
                  </a:xfrm>
                  <a:prstGeom prst="roundRect">
                    <a:avLst>
                      <a:gd name="adj" fmla="val 30301"/>
                    </a:avLst>
                  </a:pr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等腰三角形 7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74337" y="205254"/>
                    <a:ext cx="119761" cy="10324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1" name="直接连接符 15"/>
                <p:cNvSpPr>
                  <a:spLocks noChangeShapeType="1"/>
                </p:cNvSpPr>
                <p:nvPr/>
              </p:nvSpPr>
              <p:spPr bwMode="auto">
                <a:xfrm flipH="1">
                  <a:off x="435685" y="408224"/>
                  <a:ext cx="6574" cy="1236337"/>
                </a:xfrm>
                <a:prstGeom prst="line">
                  <a:avLst/>
                </a:prstGeom>
                <a:noFill/>
                <a:ln w="15875">
                  <a:solidFill>
                    <a:srgbClr val="2A4F1C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52" name="组合 146"/>
                <p:cNvGrpSpPr/>
                <p:nvPr/>
              </p:nvGrpSpPr>
              <p:grpSpPr bwMode="auto">
                <a:xfrm>
                  <a:off x="163464" y="562362"/>
                  <a:ext cx="528660" cy="532607"/>
                  <a:chOff x="0" y="0"/>
                  <a:chExt cx="528660" cy="532607"/>
                </a:xfrm>
              </p:grpSpPr>
              <p:sp>
                <p:nvSpPr>
                  <p:cNvPr id="67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12879" cy="507620"/>
                  </a:xfrm>
                  <a:custGeom>
                    <a:avLst/>
                    <a:gdLst>
                      <a:gd name="T0" fmla="*/ 581335683 w 162"/>
                      <a:gd name="T1" fmla="*/ 1117274793 h 160"/>
                      <a:gd name="T2" fmla="*/ 721658744 w 162"/>
                      <a:gd name="T3" fmla="*/ 905898652 h 160"/>
                      <a:gd name="T4" fmla="*/ 420969184 w 162"/>
                      <a:gd name="T5" fmla="*/ 513343416 h 160"/>
                      <a:gd name="T6" fmla="*/ 631452193 w 162"/>
                      <a:gd name="T7" fmla="*/ 553604027 h 160"/>
                      <a:gd name="T8" fmla="*/ 691588838 w 162"/>
                      <a:gd name="T9" fmla="*/ 452949326 h 160"/>
                      <a:gd name="T10" fmla="*/ 761751952 w 162"/>
                      <a:gd name="T11" fmla="*/ 523410155 h 160"/>
                      <a:gd name="T12" fmla="*/ 801845160 w 162"/>
                      <a:gd name="T13" fmla="*/ 493213110 h 160"/>
                      <a:gd name="T14" fmla="*/ 952188357 w 162"/>
                      <a:gd name="T15" fmla="*/ 644195161 h 160"/>
                      <a:gd name="T16" fmla="*/ 1302997593 w 162"/>
                      <a:gd name="T17" fmla="*/ 362361364 h 160"/>
                      <a:gd name="T18" fmla="*/ 1593663851 w 162"/>
                      <a:gd name="T19" fmla="*/ 674392206 h 160"/>
                      <a:gd name="T20" fmla="*/ 1623733757 w 162"/>
                      <a:gd name="T21" fmla="*/ 694522511 h 160"/>
                      <a:gd name="T22" fmla="*/ 1413250748 w 162"/>
                      <a:gd name="T23" fmla="*/ 301967275 h 160"/>
                      <a:gd name="T24" fmla="*/ 310716028 w 162"/>
                      <a:gd name="T25" fmla="*/ 301967275 h 160"/>
                      <a:gd name="T26" fmla="*/ 310716028 w 162"/>
                      <a:gd name="T27" fmla="*/ 1409178501 h 160"/>
                      <a:gd name="T28" fmla="*/ 651498796 w 162"/>
                      <a:gd name="T29" fmla="*/ 1610487903 h 160"/>
                      <a:gd name="T30" fmla="*/ 300692726 w 162"/>
                      <a:gd name="T31" fmla="*/ 1117274793 h 160"/>
                      <a:gd name="T32" fmla="*/ 581335683 w 162"/>
                      <a:gd name="T33" fmla="*/ 1117274793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2"/>
                      <a:gd name="T52" fmla="*/ 0 h 160"/>
                      <a:gd name="T53" fmla="*/ 162 w 162"/>
                      <a:gd name="T54" fmla="*/ 160 h 1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rgbClr val="B6E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94685" y="114412"/>
                    <a:ext cx="433975" cy="418195"/>
                  </a:xfrm>
                  <a:custGeom>
                    <a:avLst/>
                    <a:gdLst>
                      <a:gd name="T0" fmla="*/ 1113811092 w 137"/>
                      <a:gd name="T1" fmla="*/ 1043862242 h 132"/>
                      <a:gd name="T2" fmla="*/ 1324529712 w 137"/>
                      <a:gd name="T3" fmla="*/ 331226281 h 132"/>
                      <a:gd name="T4" fmla="*/ 1294427052 w 137"/>
                      <a:gd name="T5" fmla="*/ 311149753 h 132"/>
                      <a:gd name="T6" fmla="*/ 1003432560 w 137"/>
                      <a:gd name="T7" fmla="*/ 0 h 132"/>
                      <a:gd name="T8" fmla="*/ 652232748 w 137"/>
                      <a:gd name="T9" fmla="*/ 281039713 h 132"/>
                      <a:gd name="T10" fmla="*/ 501716280 w 137"/>
                      <a:gd name="T11" fmla="*/ 130483176 h 132"/>
                      <a:gd name="T12" fmla="*/ 461578344 w 137"/>
                      <a:gd name="T13" fmla="*/ 160593216 h 132"/>
                      <a:gd name="T14" fmla="*/ 391337748 w 137"/>
                      <a:gd name="T15" fmla="*/ 90333288 h 132"/>
                      <a:gd name="T16" fmla="*/ 331132428 w 137"/>
                      <a:gd name="T17" fmla="*/ 190706424 h 132"/>
                      <a:gd name="T18" fmla="*/ 120410640 w 137"/>
                      <a:gd name="T19" fmla="*/ 150556536 h 132"/>
                      <a:gd name="T20" fmla="*/ 421440408 w 137"/>
                      <a:gd name="T21" fmla="*/ 542006065 h 132"/>
                      <a:gd name="T22" fmla="*/ 280962384 w 137"/>
                      <a:gd name="T23" fmla="*/ 752785850 h 132"/>
                      <a:gd name="T24" fmla="*/ 0 w 137"/>
                      <a:gd name="T25" fmla="*/ 752785850 h 132"/>
                      <a:gd name="T26" fmla="*/ 351202980 w 137"/>
                      <a:gd name="T27" fmla="*/ 1244605347 h 132"/>
                      <a:gd name="T28" fmla="*/ 1113811092 w 137"/>
                      <a:gd name="T29" fmla="*/ 1043862242 h 13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7"/>
                      <a:gd name="T46" fmla="*/ 0 h 132"/>
                      <a:gd name="T47" fmla="*/ 137 w 137"/>
                      <a:gd name="T48" fmla="*/ 132 h 13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rgbClr val="B6E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15672" y="152549"/>
                    <a:ext cx="40767" cy="40767"/>
                  </a:xfrm>
                  <a:custGeom>
                    <a:avLst/>
                    <a:gdLst>
                      <a:gd name="T0" fmla="*/ 19668510 w 13"/>
                      <a:gd name="T1" fmla="*/ 118007921 h 13"/>
                      <a:gd name="T2" fmla="*/ 88505157 w 13"/>
                      <a:gd name="T3" fmla="*/ 88505157 h 13"/>
                      <a:gd name="T4" fmla="*/ 118007921 w 13"/>
                      <a:gd name="T5" fmla="*/ 9834255 h 13"/>
                      <a:gd name="T6" fmla="*/ 49171274 w 13"/>
                      <a:gd name="T7" fmla="*/ 39337019 h 13"/>
                      <a:gd name="T8" fmla="*/ 19668510 w 13"/>
                      <a:gd name="T9" fmla="*/ 118007921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13"/>
                      <a:gd name="T17" fmla="*/ 13 w 13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180165" y="139398"/>
                    <a:ext cx="40767" cy="42083"/>
                  </a:xfrm>
                  <a:custGeom>
                    <a:avLst/>
                    <a:gdLst>
                      <a:gd name="T0" fmla="*/ 19668510 w 13"/>
                      <a:gd name="T1" fmla="*/ 125750478 h 13"/>
                      <a:gd name="T2" fmla="*/ 88505157 w 13"/>
                      <a:gd name="T3" fmla="*/ 94311240 h 13"/>
                      <a:gd name="T4" fmla="*/ 118007921 w 13"/>
                      <a:gd name="T5" fmla="*/ 10478667 h 13"/>
                      <a:gd name="T6" fmla="*/ 39337019 w 13"/>
                      <a:gd name="T7" fmla="*/ 41917905 h 13"/>
                      <a:gd name="T8" fmla="*/ 19668510 w 13"/>
                      <a:gd name="T9" fmla="*/ 125750478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13"/>
                      <a:gd name="T17" fmla="*/ 13 w 13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332714" y="272221"/>
                    <a:ext cx="38137" cy="44713"/>
                  </a:xfrm>
                  <a:custGeom>
                    <a:avLst/>
                    <a:gdLst>
                      <a:gd name="T0" fmla="*/ 10099949 w 12"/>
                      <a:gd name="T1" fmla="*/ 122401838 h 14"/>
                      <a:gd name="T2" fmla="*/ 40399795 w 12"/>
                      <a:gd name="T3" fmla="*/ 51001564 h 14"/>
                      <a:gd name="T4" fmla="*/ 111102615 w 12"/>
                      <a:gd name="T5" fmla="*/ 20401903 h 14"/>
                      <a:gd name="T6" fmla="*/ 80802769 w 12"/>
                      <a:gd name="T7" fmla="*/ 91802177 h 14"/>
                      <a:gd name="T8" fmla="*/ 10099949 w 12"/>
                      <a:gd name="T9" fmla="*/ 122401838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14"/>
                      <a:gd name="T17" fmla="*/ 12 w 12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344550" y="310359"/>
                    <a:ext cx="38137" cy="42083"/>
                  </a:xfrm>
                  <a:custGeom>
                    <a:avLst/>
                    <a:gdLst>
                      <a:gd name="T0" fmla="*/ 10099949 w 12"/>
                      <a:gd name="T1" fmla="*/ 125750478 h 13"/>
                      <a:gd name="T2" fmla="*/ 40399795 w 12"/>
                      <a:gd name="T3" fmla="*/ 41917905 h 13"/>
                      <a:gd name="T4" fmla="*/ 111102615 w 12"/>
                      <a:gd name="T5" fmla="*/ 10478667 h 13"/>
                      <a:gd name="T6" fmla="*/ 80802769 w 12"/>
                      <a:gd name="T7" fmla="*/ 94311240 h 13"/>
                      <a:gd name="T8" fmla="*/ 10099949 w 12"/>
                      <a:gd name="T9" fmla="*/ 125750478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13"/>
                      <a:gd name="T17" fmla="*/ 12 w 12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126247" y="143344"/>
                    <a:ext cx="186741" cy="107836"/>
                  </a:xfrm>
                  <a:custGeom>
                    <a:avLst/>
                    <a:gdLst>
                      <a:gd name="T0" fmla="*/ 390696988 w 59"/>
                      <a:gd name="T1" fmla="*/ 342017732 h 34"/>
                      <a:gd name="T2" fmla="*/ 180322174 w 59"/>
                      <a:gd name="T3" fmla="*/ 160948402 h 34"/>
                      <a:gd name="T4" fmla="*/ 20035094 w 59"/>
                      <a:gd name="T5" fmla="*/ 40238686 h 34"/>
                      <a:gd name="T6" fmla="*/ 300535901 w 59"/>
                      <a:gd name="T7" fmla="*/ 80474201 h 34"/>
                      <a:gd name="T8" fmla="*/ 571019162 w 59"/>
                      <a:gd name="T9" fmla="*/ 171008866 h 34"/>
                      <a:gd name="T10" fmla="*/ 390696988 w 59"/>
                      <a:gd name="T11" fmla="*/ 342017732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"/>
                      <a:gd name="T19" fmla="*/ 0 h 34"/>
                      <a:gd name="T20" fmla="*/ 59 w 59"/>
                      <a:gd name="T21" fmla="*/ 34 h 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85480" y="332715"/>
                    <a:ext cx="85480" cy="44713"/>
                  </a:xfrm>
                  <a:custGeom>
                    <a:avLst/>
                    <a:gdLst>
                      <a:gd name="T0" fmla="*/ 270623348 w 27"/>
                      <a:gd name="T1" fmla="*/ 20401903 h 14"/>
                      <a:gd name="T2" fmla="*/ 100230049 w 27"/>
                      <a:gd name="T3" fmla="*/ 10200952 h 14"/>
                      <a:gd name="T4" fmla="*/ 60139929 w 27"/>
                      <a:gd name="T5" fmla="*/ 71403467 h 14"/>
                      <a:gd name="T6" fmla="*/ 200463264 w 27"/>
                      <a:gd name="T7" fmla="*/ 142803741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14"/>
                      <a:gd name="T14" fmla="*/ 27 w 27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278796" y="213043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09754943 h 62"/>
                      <a:gd name="T2" fmla="*/ 168492313 w 33"/>
                      <a:gd name="T3" fmla="*/ 429500022 h 62"/>
                      <a:gd name="T4" fmla="*/ 287425470 w 33"/>
                      <a:gd name="T5" fmla="*/ 609290876 h 62"/>
                      <a:gd name="T6" fmla="*/ 237869463 w 33"/>
                      <a:gd name="T7" fmla="*/ 309640506 h 62"/>
                      <a:gd name="T8" fmla="*/ 158578593 w 33"/>
                      <a:gd name="T9" fmla="*/ 29964089 h 62"/>
                      <a:gd name="T10" fmla="*/ 0 w 33"/>
                      <a:gd name="T11" fmla="*/ 209754943 h 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3"/>
                      <a:gd name="T19" fmla="*/ 0 h 62"/>
                      <a:gd name="T20" fmla="*/ 33 w 33"/>
                      <a:gd name="T21" fmla="*/ 62 h 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157809" y="364277"/>
                    <a:ext cx="42082" cy="89425"/>
                  </a:xfrm>
                  <a:custGeom>
                    <a:avLst/>
                    <a:gdLst>
                      <a:gd name="T0" fmla="*/ 115265835 w 13"/>
                      <a:gd name="T1" fmla="*/ 0 h 28"/>
                      <a:gd name="T2" fmla="*/ 125744253 w 13"/>
                      <a:gd name="T3" fmla="*/ 183602300 h 28"/>
                      <a:gd name="T4" fmla="*/ 73352163 w 13"/>
                      <a:gd name="T5" fmla="*/ 224402456 h 28"/>
                      <a:gd name="T6" fmla="*/ 0 w 13"/>
                      <a:gd name="T7" fmla="*/ 71399475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"/>
                      <a:gd name="T13" fmla="*/ 0 h 28"/>
                      <a:gd name="T14" fmla="*/ 13 w 13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135453" y="101261"/>
                    <a:ext cx="276166" cy="289317"/>
                  </a:xfrm>
                  <a:custGeom>
                    <a:avLst/>
                    <a:gdLst>
                      <a:gd name="T0" fmla="*/ 876639765 w 87"/>
                      <a:gd name="T1" fmla="*/ 30324237 h 91"/>
                      <a:gd name="T2" fmla="*/ 695265364 w 87"/>
                      <a:gd name="T3" fmla="*/ 101079729 h 91"/>
                      <a:gd name="T4" fmla="*/ 403053167 w 87"/>
                      <a:gd name="T5" fmla="*/ 384104880 h 91"/>
                      <a:gd name="T6" fmla="*/ 20153769 w 87"/>
                      <a:gd name="T7" fmla="*/ 919827764 h 91"/>
                      <a:gd name="T8" fmla="*/ 876639765 w 87"/>
                      <a:gd name="T9" fmla="*/ 30324237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91"/>
                      <a:gd name="T17" fmla="*/ 87 w 87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142028" y="111782"/>
                    <a:ext cx="282741" cy="294578"/>
                  </a:xfrm>
                  <a:custGeom>
                    <a:avLst/>
                    <a:gdLst>
                      <a:gd name="T0" fmla="*/ 857861609 w 89"/>
                      <a:gd name="T1" fmla="*/ 0 h 93"/>
                      <a:gd name="T2" fmla="*/ 0 w 89"/>
                      <a:gd name="T3" fmla="*/ 882910449 h 93"/>
                      <a:gd name="T4" fmla="*/ 0 w 89"/>
                      <a:gd name="T5" fmla="*/ 892945106 h 93"/>
                      <a:gd name="T6" fmla="*/ 514715695 w 89"/>
                      <a:gd name="T7" fmla="*/ 491622174 h 93"/>
                      <a:gd name="T8" fmla="*/ 797304205 w 89"/>
                      <a:gd name="T9" fmla="*/ 190629976 h 93"/>
                      <a:gd name="T10" fmla="*/ 857861609 w 89"/>
                      <a:gd name="T11" fmla="*/ 0 h 93"/>
                      <a:gd name="T12" fmla="*/ 857861609 w 89"/>
                      <a:gd name="T13" fmla="*/ 0 h 9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"/>
                      <a:gd name="T22" fmla="*/ 0 h 93"/>
                      <a:gd name="T23" fmla="*/ 89 w 89"/>
                      <a:gd name="T24" fmla="*/ 93 h 9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373481" y="123617"/>
                    <a:ext cx="24986" cy="28932"/>
                  </a:xfrm>
                  <a:custGeom>
                    <a:avLst/>
                    <a:gdLst>
                      <a:gd name="T0" fmla="*/ 39018762 w 8"/>
                      <a:gd name="T1" fmla="*/ 41337399 h 9"/>
                      <a:gd name="T2" fmla="*/ 78037525 w 8"/>
                      <a:gd name="T3" fmla="*/ 82671583 h 9"/>
                      <a:gd name="T4" fmla="*/ 58529705 w 8"/>
                      <a:gd name="T5" fmla="*/ 20667092 h 9"/>
                      <a:gd name="T6" fmla="*/ 9753910 w 8"/>
                      <a:gd name="T7" fmla="*/ 0 h 9"/>
                      <a:gd name="T8" fmla="*/ 39018762 w 8"/>
                      <a:gd name="T9" fmla="*/ 41337399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9"/>
                      <a:gd name="T17" fmla="*/ 8 w 8"/>
                      <a:gd name="T18" fmla="*/ 9 h 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2A4F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3" name="组合 147"/>
                <p:cNvGrpSpPr/>
                <p:nvPr/>
              </p:nvGrpSpPr>
              <p:grpSpPr bwMode="auto">
                <a:xfrm>
                  <a:off x="171355" y="1378257"/>
                  <a:ext cx="528660" cy="532607"/>
                  <a:chOff x="0" y="0"/>
                  <a:chExt cx="528660" cy="532607"/>
                </a:xfrm>
              </p:grpSpPr>
              <p:sp>
                <p:nvSpPr>
                  <p:cNvPr id="5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12879" cy="507620"/>
                  </a:xfrm>
                  <a:custGeom>
                    <a:avLst/>
                    <a:gdLst>
                      <a:gd name="T0" fmla="*/ 581335683 w 162"/>
                      <a:gd name="T1" fmla="*/ 1117274793 h 160"/>
                      <a:gd name="T2" fmla="*/ 721658744 w 162"/>
                      <a:gd name="T3" fmla="*/ 905898652 h 160"/>
                      <a:gd name="T4" fmla="*/ 420969184 w 162"/>
                      <a:gd name="T5" fmla="*/ 513343416 h 160"/>
                      <a:gd name="T6" fmla="*/ 631452193 w 162"/>
                      <a:gd name="T7" fmla="*/ 553604027 h 160"/>
                      <a:gd name="T8" fmla="*/ 691588838 w 162"/>
                      <a:gd name="T9" fmla="*/ 452949326 h 160"/>
                      <a:gd name="T10" fmla="*/ 761751952 w 162"/>
                      <a:gd name="T11" fmla="*/ 523410155 h 160"/>
                      <a:gd name="T12" fmla="*/ 801845160 w 162"/>
                      <a:gd name="T13" fmla="*/ 493213110 h 160"/>
                      <a:gd name="T14" fmla="*/ 952188357 w 162"/>
                      <a:gd name="T15" fmla="*/ 644195161 h 160"/>
                      <a:gd name="T16" fmla="*/ 1302997593 w 162"/>
                      <a:gd name="T17" fmla="*/ 362361364 h 160"/>
                      <a:gd name="T18" fmla="*/ 1593663851 w 162"/>
                      <a:gd name="T19" fmla="*/ 674392206 h 160"/>
                      <a:gd name="T20" fmla="*/ 1623733757 w 162"/>
                      <a:gd name="T21" fmla="*/ 694522511 h 160"/>
                      <a:gd name="T22" fmla="*/ 1413250748 w 162"/>
                      <a:gd name="T23" fmla="*/ 301967275 h 160"/>
                      <a:gd name="T24" fmla="*/ 310716028 w 162"/>
                      <a:gd name="T25" fmla="*/ 301967275 h 160"/>
                      <a:gd name="T26" fmla="*/ 310716028 w 162"/>
                      <a:gd name="T27" fmla="*/ 1409178501 h 160"/>
                      <a:gd name="T28" fmla="*/ 651498796 w 162"/>
                      <a:gd name="T29" fmla="*/ 1610487903 h 160"/>
                      <a:gd name="T30" fmla="*/ 300692726 w 162"/>
                      <a:gd name="T31" fmla="*/ 1117274793 h 160"/>
                      <a:gd name="T32" fmla="*/ 581335683 w 162"/>
                      <a:gd name="T33" fmla="*/ 1117274793 h 16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62"/>
                      <a:gd name="T52" fmla="*/ 0 h 160"/>
                      <a:gd name="T53" fmla="*/ 162 w 162"/>
                      <a:gd name="T54" fmla="*/ 160 h 16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62" h="160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rgbClr val="B6E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94685" y="114412"/>
                    <a:ext cx="433975" cy="418195"/>
                  </a:xfrm>
                  <a:custGeom>
                    <a:avLst/>
                    <a:gdLst>
                      <a:gd name="T0" fmla="*/ 1113811092 w 137"/>
                      <a:gd name="T1" fmla="*/ 1043862242 h 132"/>
                      <a:gd name="T2" fmla="*/ 1324529712 w 137"/>
                      <a:gd name="T3" fmla="*/ 331226281 h 132"/>
                      <a:gd name="T4" fmla="*/ 1294427052 w 137"/>
                      <a:gd name="T5" fmla="*/ 311149753 h 132"/>
                      <a:gd name="T6" fmla="*/ 1003432560 w 137"/>
                      <a:gd name="T7" fmla="*/ 0 h 132"/>
                      <a:gd name="T8" fmla="*/ 652232748 w 137"/>
                      <a:gd name="T9" fmla="*/ 281039713 h 132"/>
                      <a:gd name="T10" fmla="*/ 501716280 w 137"/>
                      <a:gd name="T11" fmla="*/ 130483176 h 132"/>
                      <a:gd name="T12" fmla="*/ 461578344 w 137"/>
                      <a:gd name="T13" fmla="*/ 160593216 h 132"/>
                      <a:gd name="T14" fmla="*/ 391337748 w 137"/>
                      <a:gd name="T15" fmla="*/ 90333288 h 132"/>
                      <a:gd name="T16" fmla="*/ 331132428 w 137"/>
                      <a:gd name="T17" fmla="*/ 190706424 h 132"/>
                      <a:gd name="T18" fmla="*/ 120410640 w 137"/>
                      <a:gd name="T19" fmla="*/ 150556536 h 132"/>
                      <a:gd name="T20" fmla="*/ 421440408 w 137"/>
                      <a:gd name="T21" fmla="*/ 542006065 h 132"/>
                      <a:gd name="T22" fmla="*/ 280962384 w 137"/>
                      <a:gd name="T23" fmla="*/ 752785850 h 132"/>
                      <a:gd name="T24" fmla="*/ 0 w 137"/>
                      <a:gd name="T25" fmla="*/ 752785850 h 132"/>
                      <a:gd name="T26" fmla="*/ 351202980 w 137"/>
                      <a:gd name="T27" fmla="*/ 1244605347 h 132"/>
                      <a:gd name="T28" fmla="*/ 1113811092 w 137"/>
                      <a:gd name="T29" fmla="*/ 1043862242 h 13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7"/>
                      <a:gd name="T46" fmla="*/ 0 h 132"/>
                      <a:gd name="T47" fmla="*/ 137 w 137"/>
                      <a:gd name="T48" fmla="*/ 132 h 13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7" h="132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rgbClr val="B6E0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15672" y="152549"/>
                    <a:ext cx="40767" cy="40767"/>
                  </a:xfrm>
                  <a:custGeom>
                    <a:avLst/>
                    <a:gdLst>
                      <a:gd name="T0" fmla="*/ 19668510 w 13"/>
                      <a:gd name="T1" fmla="*/ 118007921 h 13"/>
                      <a:gd name="T2" fmla="*/ 88505157 w 13"/>
                      <a:gd name="T3" fmla="*/ 88505157 h 13"/>
                      <a:gd name="T4" fmla="*/ 118007921 w 13"/>
                      <a:gd name="T5" fmla="*/ 9834255 h 13"/>
                      <a:gd name="T6" fmla="*/ 49171274 w 13"/>
                      <a:gd name="T7" fmla="*/ 39337019 h 13"/>
                      <a:gd name="T8" fmla="*/ 19668510 w 13"/>
                      <a:gd name="T9" fmla="*/ 118007921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13"/>
                      <a:gd name="T17" fmla="*/ 13 w 13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180165" y="139398"/>
                    <a:ext cx="40767" cy="42083"/>
                  </a:xfrm>
                  <a:custGeom>
                    <a:avLst/>
                    <a:gdLst>
                      <a:gd name="T0" fmla="*/ 19668510 w 13"/>
                      <a:gd name="T1" fmla="*/ 125750478 h 13"/>
                      <a:gd name="T2" fmla="*/ 88505157 w 13"/>
                      <a:gd name="T3" fmla="*/ 94311240 h 13"/>
                      <a:gd name="T4" fmla="*/ 118007921 w 13"/>
                      <a:gd name="T5" fmla="*/ 10478667 h 13"/>
                      <a:gd name="T6" fmla="*/ 39337019 w 13"/>
                      <a:gd name="T7" fmla="*/ 41917905 h 13"/>
                      <a:gd name="T8" fmla="*/ 19668510 w 13"/>
                      <a:gd name="T9" fmla="*/ 125750478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13"/>
                      <a:gd name="T17" fmla="*/ 13 w 13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332714" y="272221"/>
                    <a:ext cx="38137" cy="44713"/>
                  </a:xfrm>
                  <a:custGeom>
                    <a:avLst/>
                    <a:gdLst>
                      <a:gd name="T0" fmla="*/ 10099949 w 12"/>
                      <a:gd name="T1" fmla="*/ 122401838 h 14"/>
                      <a:gd name="T2" fmla="*/ 40399795 w 12"/>
                      <a:gd name="T3" fmla="*/ 51001564 h 14"/>
                      <a:gd name="T4" fmla="*/ 111102615 w 12"/>
                      <a:gd name="T5" fmla="*/ 20401903 h 14"/>
                      <a:gd name="T6" fmla="*/ 80802769 w 12"/>
                      <a:gd name="T7" fmla="*/ 91802177 h 14"/>
                      <a:gd name="T8" fmla="*/ 10099949 w 12"/>
                      <a:gd name="T9" fmla="*/ 122401838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14"/>
                      <a:gd name="T17" fmla="*/ 12 w 12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14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344550" y="310359"/>
                    <a:ext cx="38137" cy="42083"/>
                  </a:xfrm>
                  <a:custGeom>
                    <a:avLst/>
                    <a:gdLst>
                      <a:gd name="T0" fmla="*/ 10099949 w 12"/>
                      <a:gd name="T1" fmla="*/ 125750478 h 13"/>
                      <a:gd name="T2" fmla="*/ 40399795 w 12"/>
                      <a:gd name="T3" fmla="*/ 41917905 h 13"/>
                      <a:gd name="T4" fmla="*/ 111102615 w 12"/>
                      <a:gd name="T5" fmla="*/ 10478667 h 13"/>
                      <a:gd name="T6" fmla="*/ 80802769 w 12"/>
                      <a:gd name="T7" fmla="*/ 94311240 h 13"/>
                      <a:gd name="T8" fmla="*/ 10099949 w 12"/>
                      <a:gd name="T9" fmla="*/ 125750478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13"/>
                      <a:gd name="T17" fmla="*/ 12 w 12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13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126247" y="143344"/>
                    <a:ext cx="186741" cy="107836"/>
                  </a:xfrm>
                  <a:custGeom>
                    <a:avLst/>
                    <a:gdLst>
                      <a:gd name="T0" fmla="*/ 390696988 w 59"/>
                      <a:gd name="T1" fmla="*/ 342017732 h 34"/>
                      <a:gd name="T2" fmla="*/ 180322174 w 59"/>
                      <a:gd name="T3" fmla="*/ 160948402 h 34"/>
                      <a:gd name="T4" fmla="*/ 20035094 w 59"/>
                      <a:gd name="T5" fmla="*/ 40238686 h 34"/>
                      <a:gd name="T6" fmla="*/ 300535901 w 59"/>
                      <a:gd name="T7" fmla="*/ 80474201 h 34"/>
                      <a:gd name="T8" fmla="*/ 571019162 w 59"/>
                      <a:gd name="T9" fmla="*/ 171008866 h 34"/>
                      <a:gd name="T10" fmla="*/ 390696988 w 59"/>
                      <a:gd name="T11" fmla="*/ 342017732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"/>
                      <a:gd name="T19" fmla="*/ 0 h 34"/>
                      <a:gd name="T20" fmla="*/ 59 w 59"/>
                      <a:gd name="T21" fmla="*/ 34 h 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" h="34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85480" y="332715"/>
                    <a:ext cx="85480" cy="44713"/>
                  </a:xfrm>
                  <a:custGeom>
                    <a:avLst/>
                    <a:gdLst>
                      <a:gd name="T0" fmla="*/ 270623348 w 27"/>
                      <a:gd name="T1" fmla="*/ 20401903 h 14"/>
                      <a:gd name="T2" fmla="*/ 100230049 w 27"/>
                      <a:gd name="T3" fmla="*/ 10200952 h 14"/>
                      <a:gd name="T4" fmla="*/ 60139929 w 27"/>
                      <a:gd name="T5" fmla="*/ 71403467 h 14"/>
                      <a:gd name="T6" fmla="*/ 200463264 w 27"/>
                      <a:gd name="T7" fmla="*/ 142803741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14"/>
                      <a:gd name="T14" fmla="*/ 27 w 27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14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278796" y="213043"/>
                    <a:ext cx="103891" cy="195947"/>
                  </a:xfrm>
                  <a:custGeom>
                    <a:avLst/>
                    <a:gdLst>
                      <a:gd name="T0" fmla="*/ 0 w 33"/>
                      <a:gd name="T1" fmla="*/ 209754943 h 62"/>
                      <a:gd name="T2" fmla="*/ 168492313 w 33"/>
                      <a:gd name="T3" fmla="*/ 429500022 h 62"/>
                      <a:gd name="T4" fmla="*/ 287425470 w 33"/>
                      <a:gd name="T5" fmla="*/ 609290876 h 62"/>
                      <a:gd name="T6" fmla="*/ 237869463 w 33"/>
                      <a:gd name="T7" fmla="*/ 309640506 h 62"/>
                      <a:gd name="T8" fmla="*/ 158578593 w 33"/>
                      <a:gd name="T9" fmla="*/ 29964089 h 62"/>
                      <a:gd name="T10" fmla="*/ 0 w 33"/>
                      <a:gd name="T11" fmla="*/ 209754943 h 6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3"/>
                      <a:gd name="T19" fmla="*/ 0 h 62"/>
                      <a:gd name="T20" fmla="*/ 33 w 33"/>
                      <a:gd name="T21" fmla="*/ 62 h 6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3" h="62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157809" y="364277"/>
                    <a:ext cx="42082" cy="89425"/>
                  </a:xfrm>
                  <a:custGeom>
                    <a:avLst/>
                    <a:gdLst>
                      <a:gd name="T0" fmla="*/ 115265835 w 13"/>
                      <a:gd name="T1" fmla="*/ 0 h 28"/>
                      <a:gd name="T2" fmla="*/ 125744253 w 13"/>
                      <a:gd name="T3" fmla="*/ 183602300 h 28"/>
                      <a:gd name="T4" fmla="*/ 73352163 w 13"/>
                      <a:gd name="T5" fmla="*/ 224402456 h 28"/>
                      <a:gd name="T6" fmla="*/ 0 w 13"/>
                      <a:gd name="T7" fmla="*/ 71399475 h 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"/>
                      <a:gd name="T13" fmla="*/ 0 h 28"/>
                      <a:gd name="T14" fmla="*/ 13 w 13"/>
                      <a:gd name="T15" fmla="*/ 28 h 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" h="28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135453" y="101261"/>
                    <a:ext cx="276166" cy="289317"/>
                  </a:xfrm>
                  <a:custGeom>
                    <a:avLst/>
                    <a:gdLst>
                      <a:gd name="T0" fmla="*/ 876639765 w 87"/>
                      <a:gd name="T1" fmla="*/ 30324237 h 91"/>
                      <a:gd name="T2" fmla="*/ 695265364 w 87"/>
                      <a:gd name="T3" fmla="*/ 101079729 h 91"/>
                      <a:gd name="T4" fmla="*/ 403053167 w 87"/>
                      <a:gd name="T5" fmla="*/ 384104880 h 91"/>
                      <a:gd name="T6" fmla="*/ 20153769 w 87"/>
                      <a:gd name="T7" fmla="*/ 919827764 h 91"/>
                      <a:gd name="T8" fmla="*/ 876639765 w 87"/>
                      <a:gd name="T9" fmla="*/ 30324237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91"/>
                      <a:gd name="T17" fmla="*/ 87 w 87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91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142028" y="111782"/>
                    <a:ext cx="282741" cy="294578"/>
                  </a:xfrm>
                  <a:custGeom>
                    <a:avLst/>
                    <a:gdLst>
                      <a:gd name="T0" fmla="*/ 857861609 w 89"/>
                      <a:gd name="T1" fmla="*/ 0 h 93"/>
                      <a:gd name="T2" fmla="*/ 0 w 89"/>
                      <a:gd name="T3" fmla="*/ 882910449 h 93"/>
                      <a:gd name="T4" fmla="*/ 0 w 89"/>
                      <a:gd name="T5" fmla="*/ 892945106 h 93"/>
                      <a:gd name="T6" fmla="*/ 514715695 w 89"/>
                      <a:gd name="T7" fmla="*/ 491622174 h 93"/>
                      <a:gd name="T8" fmla="*/ 797304205 w 89"/>
                      <a:gd name="T9" fmla="*/ 190629976 h 93"/>
                      <a:gd name="T10" fmla="*/ 857861609 w 89"/>
                      <a:gd name="T11" fmla="*/ 0 h 93"/>
                      <a:gd name="T12" fmla="*/ 857861609 w 89"/>
                      <a:gd name="T13" fmla="*/ 0 h 9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9"/>
                      <a:gd name="T22" fmla="*/ 0 h 93"/>
                      <a:gd name="T23" fmla="*/ 89 w 89"/>
                      <a:gd name="T24" fmla="*/ 93 h 9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9" h="93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rgbClr val="3F762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373481" y="123617"/>
                    <a:ext cx="24986" cy="28932"/>
                  </a:xfrm>
                  <a:custGeom>
                    <a:avLst/>
                    <a:gdLst>
                      <a:gd name="T0" fmla="*/ 39018762 w 8"/>
                      <a:gd name="T1" fmla="*/ 41337399 h 9"/>
                      <a:gd name="T2" fmla="*/ 78037525 w 8"/>
                      <a:gd name="T3" fmla="*/ 82671583 h 9"/>
                      <a:gd name="T4" fmla="*/ 58529705 w 8"/>
                      <a:gd name="T5" fmla="*/ 20667092 h 9"/>
                      <a:gd name="T6" fmla="*/ 9753910 w 8"/>
                      <a:gd name="T7" fmla="*/ 0 h 9"/>
                      <a:gd name="T8" fmla="*/ 39018762 w 8"/>
                      <a:gd name="T9" fmla="*/ 41337399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9"/>
                      <a:gd name="T17" fmla="*/ 8 w 8"/>
                      <a:gd name="T18" fmla="*/ 9 h 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9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2A4F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bevel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49" name="文本框 77"/>
              <p:cNvSpPr>
                <a:spLocks noChangeArrowheads="1"/>
              </p:cNvSpPr>
              <p:nvPr/>
            </p:nvSpPr>
            <p:spPr bwMode="auto">
              <a:xfrm>
                <a:off x="140738" y="6184"/>
                <a:ext cx="72327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小标题</a:t>
                </a: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/>
          <p:cNvPicPr preferRelativeResize="0"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57713" y="1822450"/>
            <a:ext cx="2659062" cy="1787525"/>
          </a:xfrm>
          <a:custGeom>
            <a:avLst/>
            <a:gdLst>
              <a:gd name="T0" fmla="*/ 0 w 2658529"/>
              <a:gd name="T1" fmla="*/ 0 h 1787128"/>
              <a:gd name="T2" fmla="*/ 2658529 w 2658529"/>
              <a:gd name="T3" fmla="*/ 0 h 1787128"/>
              <a:gd name="T4" fmla="*/ 2658529 w 2658529"/>
              <a:gd name="T5" fmla="*/ 1787128 h 1787128"/>
              <a:gd name="T6" fmla="*/ 0 w 2658529"/>
              <a:gd name="T7" fmla="*/ 1787128 h 1787128"/>
              <a:gd name="T8" fmla="*/ 0 w 2658529"/>
              <a:gd name="T9" fmla="*/ 0 h 1787128"/>
              <a:gd name="T10" fmla="*/ 2658529 w 2658529"/>
              <a:gd name="T11" fmla="*/ 1787128 h 1787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658529" h="1787128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3" name="图片 15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150" y="1822450"/>
            <a:ext cx="2659063" cy="1787525"/>
          </a:xfrm>
          <a:custGeom>
            <a:avLst/>
            <a:gdLst>
              <a:gd name="T0" fmla="*/ 0 w 2658529"/>
              <a:gd name="T1" fmla="*/ 0 h 1787128"/>
              <a:gd name="T2" fmla="*/ 2658529 w 2658529"/>
              <a:gd name="T3" fmla="*/ 0 h 1787128"/>
              <a:gd name="T4" fmla="*/ 2658529 w 2658529"/>
              <a:gd name="T5" fmla="*/ 1787128 h 1787128"/>
              <a:gd name="T6" fmla="*/ 0 w 2658529"/>
              <a:gd name="T7" fmla="*/ 1787128 h 1787128"/>
              <a:gd name="T8" fmla="*/ 0 w 2658529"/>
              <a:gd name="T9" fmla="*/ 0 h 1787128"/>
              <a:gd name="T10" fmla="*/ 2658529 w 2658529"/>
              <a:gd name="T11" fmla="*/ 1787128 h 1787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658529" h="1787128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4" name="图片 13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75" y="1774825"/>
            <a:ext cx="2927350" cy="4600575"/>
          </a:xfrm>
          <a:custGeom>
            <a:avLst/>
            <a:gdLst>
              <a:gd name="T0" fmla="*/ 0 w 2927882"/>
              <a:gd name="T1" fmla="*/ 0 h 4600575"/>
              <a:gd name="T2" fmla="*/ 2927882 w 2927882"/>
              <a:gd name="T3" fmla="*/ 0 h 4600575"/>
              <a:gd name="T4" fmla="*/ 2927882 w 2927882"/>
              <a:gd name="T5" fmla="*/ 4600575 h 4600575"/>
              <a:gd name="T6" fmla="*/ 0 w 2927882"/>
              <a:gd name="T7" fmla="*/ 4600575 h 4600575"/>
              <a:gd name="T8" fmla="*/ 0 w 2927882"/>
              <a:gd name="T9" fmla="*/ 0 h 4600575"/>
              <a:gd name="T10" fmla="*/ 2927882 w 2927882"/>
              <a:gd name="T11" fmla="*/ 4600575 h 4600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927882" h="4600575">
                <a:moveTo>
                  <a:pt x="0" y="0"/>
                </a:moveTo>
                <a:lnTo>
                  <a:pt x="2927882" y="0"/>
                </a:lnTo>
                <a:lnTo>
                  <a:pt x="2927882" y="4600575"/>
                </a:lnTo>
                <a:lnTo>
                  <a:pt x="0" y="460057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grpSp>
        <p:nvGrpSpPr>
          <p:cNvPr id="5" name="组合 5"/>
          <p:cNvGrpSpPr/>
          <p:nvPr/>
        </p:nvGrpSpPr>
        <p:grpSpPr bwMode="auto">
          <a:xfrm>
            <a:off x="1055688" y="3987800"/>
            <a:ext cx="10080625" cy="1978025"/>
            <a:chOff x="0" y="0"/>
            <a:chExt cx="10080625" cy="1978700"/>
          </a:xfrm>
        </p:grpSpPr>
        <p:sp>
          <p:nvSpPr>
            <p:cNvPr id="6" name="矩形 11"/>
            <p:cNvSpPr>
              <a:spLocks noChangeArrowheads="1"/>
            </p:cNvSpPr>
            <p:nvPr/>
          </p:nvSpPr>
          <p:spPr bwMode="auto">
            <a:xfrm>
              <a:off x="0" y="0"/>
              <a:ext cx="10080625" cy="1978700"/>
            </a:xfrm>
            <a:prstGeom prst="rect">
              <a:avLst/>
            </a:prstGeom>
            <a:solidFill>
              <a:srgbClr val="B6E0A6">
                <a:alpha val="5607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框 21"/>
            <p:cNvSpPr>
              <a:spLocks noChangeArrowheads="1"/>
            </p:cNvSpPr>
            <p:nvPr/>
          </p:nvSpPr>
          <p:spPr bwMode="auto">
            <a:xfrm>
              <a:off x="271994" y="166942"/>
              <a:ext cx="1711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22"/>
            <p:cNvSpPr>
              <a:spLocks noChangeArrowheads="1"/>
            </p:cNvSpPr>
            <p:nvPr/>
          </p:nvSpPr>
          <p:spPr bwMode="auto">
            <a:xfrm flipV="1">
              <a:off x="268014" y="666149"/>
              <a:ext cx="4710900" cy="53105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268014" y="990672"/>
              <a:ext cx="6464041" cy="52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4"/>
          <p:cNvSpPr>
            <a:spLocks noChangeArrowheads="1"/>
          </p:cNvSpPr>
          <p:nvPr/>
        </p:nvSpPr>
        <p:spPr bwMode="auto">
          <a:xfrm>
            <a:off x="1946275" y="1778000"/>
            <a:ext cx="1980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NO.1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15"/>
          <p:cNvSpPr>
            <a:spLocks noChangeArrowheads="1"/>
          </p:cNvSpPr>
          <p:nvPr/>
        </p:nvSpPr>
        <p:spPr bwMode="auto">
          <a:xfrm>
            <a:off x="5213350" y="4956175"/>
            <a:ext cx="1980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NO.2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16"/>
          <p:cNvSpPr>
            <a:spLocks noChangeArrowheads="1"/>
          </p:cNvSpPr>
          <p:nvPr/>
        </p:nvSpPr>
        <p:spPr bwMode="auto">
          <a:xfrm>
            <a:off x="8477250" y="1774825"/>
            <a:ext cx="1980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NO.3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1"/>
          <p:cNvSpPr>
            <a:spLocks noChangeArrowheads="1"/>
          </p:cNvSpPr>
          <p:nvPr/>
        </p:nvSpPr>
        <p:spPr bwMode="auto">
          <a:xfrm>
            <a:off x="1336675" y="4814888"/>
            <a:ext cx="298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22"/>
          <p:cNvSpPr>
            <a:spLocks noChangeArrowheads="1"/>
          </p:cNvSpPr>
          <p:nvPr/>
        </p:nvSpPr>
        <p:spPr bwMode="auto">
          <a:xfrm>
            <a:off x="8337550" y="4879975"/>
            <a:ext cx="298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4611688" y="1668463"/>
            <a:ext cx="2981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055688" y="2857500"/>
            <a:ext cx="10080625" cy="1798638"/>
            <a:chOff x="0" y="0"/>
            <a:chExt cx="10080626" cy="1799206"/>
          </a:xfrm>
        </p:grpSpPr>
        <p:grpSp>
          <p:nvGrpSpPr>
            <p:cNvPr id="9" name="组合 13"/>
            <p:cNvGrpSpPr/>
            <p:nvPr/>
          </p:nvGrpSpPr>
          <p:grpSpPr bwMode="auto">
            <a:xfrm>
              <a:off x="0" y="444279"/>
              <a:ext cx="10080626" cy="1006609"/>
              <a:chOff x="0" y="0"/>
              <a:chExt cx="8968528" cy="895560"/>
            </a:xfrm>
          </p:grpSpPr>
          <p:sp>
            <p:nvSpPr>
              <p:cNvPr id="16" name="圆角矩形 6"/>
              <p:cNvSpPr>
                <a:spLocks noChangeArrowheads="1"/>
              </p:cNvSpPr>
              <p:nvPr/>
            </p:nvSpPr>
            <p:spPr bwMode="auto">
              <a:xfrm>
                <a:off x="0" y="1"/>
                <a:ext cx="3163946" cy="895559"/>
              </a:xfrm>
              <a:prstGeom prst="roundRect">
                <a:avLst>
                  <a:gd name="adj" fmla="val 16667"/>
                </a:avLst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圆角矩形 12"/>
              <p:cNvSpPr>
                <a:spLocks noChangeArrowheads="1"/>
              </p:cNvSpPr>
              <p:nvPr/>
            </p:nvSpPr>
            <p:spPr bwMode="auto">
              <a:xfrm>
                <a:off x="2902291" y="0"/>
                <a:ext cx="3163946" cy="895559"/>
              </a:xfrm>
              <a:prstGeom prst="roundRect">
                <a:avLst>
                  <a:gd name="adj" fmla="val 16667"/>
                </a:avLst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圆角矩形 11"/>
              <p:cNvSpPr>
                <a:spLocks noChangeArrowheads="1"/>
              </p:cNvSpPr>
              <p:nvPr/>
            </p:nvSpPr>
            <p:spPr bwMode="auto">
              <a:xfrm>
                <a:off x="5804582" y="0"/>
                <a:ext cx="3163946" cy="895559"/>
              </a:xfrm>
              <a:prstGeom prst="roundRect">
                <a:avLst>
                  <a:gd name="adj" fmla="val 16667"/>
                </a:avLst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" name="等腰三角形 17"/>
            <p:cNvSpPr>
              <a:spLocks noChangeArrowheads="1"/>
            </p:cNvSpPr>
            <p:nvPr/>
          </p:nvSpPr>
          <p:spPr bwMode="auto">
            <a:xfrm>
              <a:off x="1576112" y="95960"/>
              <a:ext cx="404050" cy="348319"/>
            </a:xfrm>
            <a:prstGeom prst="triangle">
              <a:avLst>
                <a:gd name="adj" fmla="val 50000"/>
              </a:avLst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等腰三角形 18"/>
            <p:cNvSpPr>
              <a:spLocks noChangeArrowheads="1"/>
            </p:cNvSpPr>
            <p:nvPr/>
          </p:nvSpPr>
          <p:spPr bwMode="auto">
            <a:xfrm>
              <a:off x="8100463" y="0"/>
              <a:ext cx="437554" cy="446113"/>
            </a:xfrm>
            <a:prstGeom prst="triangle">
              <a:avLst>
                <a:gd name="adj" fmla="val 50000"/>
              </a:avLst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等腰三角形 19"/>
            <p:cNvSpPr>
              <a:spLocks noChangeArrowheads="1"/>
            </p:cNvSpPr>
            <p:nvPr/>
          </p:nvSpPr>
          <p:spPr bwMode="auto">
            <a:xfrm flipV="1">
              <a:off x="4844809" y="1450887"/>
              <a:ext cx="404050" cy="348319"/>
            </a:xfrm>
            <a:prstGeom prst="triangle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5"/>
            <p:cNvSpPr>
              <a:spLocks noChangeArrowheads="1"/>
            </p:cNvSpPr>
            <p:nvPr/>
          </p:nvSpPr>
          <p:spPr bwMode="auto">
            <a:xfrm>
              <a:off x="4285967" y="803075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3F762A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20"/>
            <p:cNvSpPr>
              <a:spLocks noChangeArrowheads="1"/>
            </p:cNvSpPr>
            <p:nvPr/>
          </p:nvSpPr>
          <p:spPr bwMode="auto">
            <a:xfrm>
              <a:off x="7980566" y="782055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26"/>
            <p:cNvSpPr>
              <a:spLocks noChangeArrowheads="1"/>
            </p:cNvSpPr>
            <p:nvPr/>
          </p:nvSpPr>
          <p:spPr bwMode="auto">
            <a:xfrm>
              <a:off x="1108723" y="742012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" grpId="1" bldLvl="0" autoUpdateAnimBg="0"/>
      <p:bldP spid="3" grpId="0" bldLvl="0" autoUpdateAnimBg="0"/>
      <p:bldP spid="3" grpId="1" bldLvl="0" autoUpdateAnimBg="0"/>
      <p:bldP spid="4" grpId="0" bldLvl="0" autoUpdateAnimBg="0"/>
      <p:bldP spid="4" grpId="1" bldLvl="0" autoUpdateAnimBg="0"/>
      <p:bldP spid="5" grpId="0" bldLvl="0" autoUpdateAnimBg="0"/>
      <p:bldP spid="5" grpId="1" bldLvl="0" autoUpdateAnimBg="0"/>
      <p:bldP spid="6" grpId="0" bldLvl="0" autoUpdateAnimBg="0"/>
      <p:bldP spid="6" grpId="1" bldLvl="0" autoUpdateAnimBg="0"/>
      <p:bldP spid="7" grpId="0" bldLvl="0" autoUpdateAnimBg="0"/>
      <p:bldP spid="7" grpId="1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75"/>
          <p:cNvSpPr>
            <a:spLocks noChangeArrowheads="1"/>
          </p:cNvSpPr>
          <p:nvPr/>
        </p:nvSpPr>
        <p:spPr bwMode="auto">
          <a:xfrm>
            <a:off x="6418263" y="1712913"/>
            <a:ext cx="3173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000" dirty="0">
                <a:solidFill>
                  <a:srgbClr val="3F762A"/>
                </a:solidFill>
                <a:latin typeface="+mn-lt"/>
                <a:ea typeface="+mn-ea"/>
                <a:cs typeface="+mn-ea"/>
                <a:sym typeface="+mn-lt"/>
              </a:rPr>
              <a:t>来得及拥抱你</a:t>
            </a:r>
            <a:endParaRPr lang="en-US" altLang="zh-CN" sz="2000" dirty="0">
              <a:solidFill>
                <a:srgbClr val="3F762A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600" dirty="0">
                <a:solidFill>
                  <a:srgbClr val="3F762A"/>
                </a:solidFill>
                <a:latin typeface="+mn-lt"/>
                <a:ea typeface="+mn-ea"/>
                <a:cs typeface="+mn-ea"/>
                <a:sym typeface="+mn-lt"/>
              </a:rPr>
              <a:t>来得及拥抱你</a:t>
            </a:r>
            <a:endParaRPr lang="zh-CN" altLang="en-US" sz="3600" dirty="0">
              <a:solidFill>
                <a:srgbClr val="3F762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7" name="矩形 177"/>
          <p:cNvSpPr>
            <a:spLocks noChangeArrowheads="1"/>
          </p:cNvSpPr>
          <p:nvPr/>
        </p:nvSpPr>
        <p:spPr bwMode="auto">
          <a:xfrm>
            <a:off x="6418263" y="4819924"/>
            <a:ext cx="4718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3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8" name="文本框 178"/>
          <p:cNvSpPr>
            <a:spLocks noChangeArrowheads="1"/>
          </p:cNvSpPr>
          <p:nvPr/>
        </p:nvSpPr>
        <p:spPr bwMode="auto">
          <a:xfrm>
            <a:off x="6418263" y="4364312"/>
            <a:ext cx="172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3F762A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zh-CN" altLang="en-US" sz="2400" b="1">
              <a:solidFill>
                <a:srgbClr val="3F762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9" name="矩形 179"/>
          <p:cNvSpPr>
            <a:spLocks noChangeArrowheads="1"/>
          </p:cNvSpPr>
          <p:nvPr/>
        </p:nvSpPr>
        <p:spPr bwMode="auto">
          <a:xfrm>
            <a:off x="6418263" y="3114675"/>
            <a:ext cx="4718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3F762A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0" name="组合 5"/>
          <p:cNvGrpSpPr/>
          <p:nvPr/>
        </p:nvGrpSpPr>
        <p:grpSpPr bwMode="auto">
          <a:xfrm>
            <a:off x="946150" y="1851025"/>
            <a:ext cx="5013325" cy="4349750"/>
            <a:chOff x="0" y="0"/>
            <a:chExt cx="5014130" cy="4349541"/>
          </a:xfrm>
        </p:grpSpPr>
        <p:grpSp>
          <p:nvGrpSpPr>
            <p:cNvPr id="151" name="Group 4"/>
            <p:cNvGrpSpPr/>
            <p:nvPr/>
          </p:nvGrpSpPr>
          <p:grpSpPr bwMode="auto">
            <a:xfrm>
              <a:off x="0" y="1195027"/>
              <a:ext cx="891818" cy="891818"/>
              <a:chOff x="0" y="0"/>
              <a:chExt cx="1846" cy="1846"/>
            </a:xfrm>
          </p:grpSpPr>
          <p:sp>
            <p:nvSpPr>
              <p:cNvPr id="246" name="Oval 5"/>
              <p:cNvSpPr>
                <a:spLocks noChangeArrowheads="1"/>
              </p:cNvSpPr>
              <p:nvPr/>
            </p:nvSpPr>
            <p:spPr bwMode="auto">
              <a:xfrm>
                <a:off x="24" y="24"/>
                <a:ext cx="1798" cy="1798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7" name="Freeform 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846" cy="1846"/>
              </a:xfrm>
              <a:custGeom>
                <a:avLst/>
                <a:gdLst>
                  <a:gd name="T0" fmla="*/ 1092 w 1560"/>
                  <a:gd name="T1" fmla="*/ 2184 h 1560"/>
                  <a:gd name="T2" fmla="*/ 0 w 1560"/>
                  <a:gd name="T3" fmla="*/ 1092 h 1560"/>
                  <a:gd name="T4" fmla="*/ 1092 w 1560"/>
                  <a:gd name="T5" fmla="*/ 0 h 1560"/>
                  <a:gd name="T6" fmla="*/ 2184 w 1560"/>
                  <a:gd name="T7" fmla="*/ 1092 h 1560"/>
                  <a:gd name="T8" fmla="*/ 1092 w 1560"/>
                  <a:gd name="T9" fmla="*/ 2184 h 1560"/>
                  <a:gd name="T10" fmla="*/ 1092 w 1560"/>
                  <a:gd name="T11" fmla="*/ 56 h 1560"/>
                  <a:gd name="T12" fmla="*/ 56 w 1560"/>
                  <a:gd name="T13" fmla="*/ 1092 h 1560"/>
                  <a:gd name="T14" fmla="*/ 1092 w 1560"/>
                  <a:gd name="T15" fmla="*/ 2129 h 1560"/>
                  <a:gd name="T16" fmla="*/ 2129 w 1560"/>
                  <a:gd name="T17" fmla="*/ 1092 h 1560"/>
                  <a:gd name="T18" fmla="*/ 1092 w 1560"/>
                  <a:gd name="T19" fmla="*/ 56 h 1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0"/>
                  <a:gd name="T31" fmla="*/ 0 h 1560"/>
                  <a:gd name="T32" fmla="*/ 1560 w 1560"/>
                  <a:gd name="T33" fmla="*/ 1560 h 15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" name="Freeform 7"/>
              <p:cNvSpPr>
                <a:spLocks noChangeArrowheads="1"/>
              </p:cNvSpPr>
              <p:nvPr/>
            </p:nvSpPr>
            <p:spPr bwMode="auto">
              <a:xfrm>
                <a:off x="474" y="368"/>
                <a:ext cx="899" cy="1109"/>
              </a:xfrm>
              <a:custGeom>
                <a:avLst/>
                <a:gdLst>
                  <a:gd name="T0" fmla="*/ 630 w 899"/>
                  <a:gd name="T1" fmla="*/ 0 h 1109"/>
                  <a:gd name="T2" fmla="*/ 0 w 899"/>
                  <a:gd name="T3" fmla="*/ 0 h 1109"/>
                  <a:gd name="T4" fmla="*/ 0 w 899"/>
                  <a:gd name="T5" fmla="*/ 1109 h 1109"/>
                  <a:gd name="T6" fmla="*/ 899 w 899"/>
                  <a:gd name="T7" fmla="*/ 1109 h 1109"/>
                  <a:gd name="T8" fmla="*/ 899 w 899"/>
                  <a:gd name="T9" fmla="*/ 269 h 1109"/>
                  <a:gd name="T10" fmla="*/ 630 w 899"/>
                  <a:gd name="T11" fmla="*/ 0 h 1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9"/>
                  <a:gd name="T19" fmla="*/ 0 h 1109"/>
                  <a:gd name="T20" fmla="*/ 899 w 899"/>
                  <a:gd name="T21" fmla="*/ 1109 h 1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9" h="1109">
                    <a:moveTo>
                      <a:pt x="630" y="0"/>
                    </a:moveTo>
                    <a:lnTo>
                      <a:pt x="0" y="0"/>
                    </a:lnTo>
                    <a:lnTo>
                      <a:pt x="0" y="1109"/>
                    </a:lnTo>
                    <a:lnTo>
                      <a:pt x="899" y="1109"/>
                    </a:lnTo>
                    <a:lnTo>
                      <a:pt x="899" y="269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" name="Freeform 8"/>
              <p:cNvSpPr>
                <a:spLocks noChangeArrowheads="1"/>
              </p:cNvSpPr>
              <p:nvPr/>
            </p:nvSpPr>
            <p:spPr bwMode="auto">
              <a:xfrm>
                <a:off x="1104" y="368"/>
                <a:ext cx="269" cy="269"/>
              </a:xfrm>
              <a:custGeom>
                <a:avLst/>
                <a:gdLst>
                  <a:gd name="T0" fmla="*/ 0 w 269"/>
                  <a:gd name="T1" fmla="*/ 269 h 269"/>
                  <a:gd name="T2" fmla="*/ 269 w 269"/>
                  <a:gd name="T3" fmla="*/ 269 h 269"/>
                  <a:gd name="T4" fmla="*/ 0 w 269"/>
                  <a:gd name="T5" fmla="*/ 0 h 269"/>
                  <a:gd name="T6" fmla="*/ 0 w 269"/>
                  <a:gd name="T7" fmla="*/ 269 h 2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9"/>
                  <a:gd name="T13" fmla="*/ 0 h 269"/>
                  <a:gd name="T14" fmla="*/ 269 w 269"/>
                  <a:gd name="T15" fmla="*/ 269 h 2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9" h="269">
                    <a:moveTo>
                      <a:pt x="0" y="269"/>
                    </a:moveTo>
                    <a:lnTo>
                      <a:pt x="269" y="269"/>
                    </a:lnTo>
                    <a:lnTo>
                      <a:pt x="0" y="0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" name="Rectangle 9"/>
              <p:cNvSpPr>
                <a:spLocks noChangeArrowheads="1"/>
              </p:cNvSpPr>
              <p:nvPr/>
            </p:nvSpPr>
            <p:spPr bwMode="auto">
              <a:xfrm>
                <a:off x="582" y="470"/>
                <a:ext cx="522" cy="17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1" name="Rectangle 10"/>
              <p:cNvSpPr>
                <a:spLocks noChangeArrowheads="1"/>
              </p:cNvSpPr>
              <p:nvPr/>
            </p:nvSpPr>
            <p:spPr bwMode="auto">
              <a:xfrm>
                <a:off x="505" y="506"/>
                <a:ext cx="599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2" name="Rectangle 11"/>
              <p:cNvSpPr>
                <a:spLocks noChangeArrowheads="1"/>
              </p:cNvSpPr>
              <p:nvPr/>
            </p:nvSpPr>
            <p:spPr bwMode="auto">
              <a:xfrm>
                <a:off x="505" y="542"/>
                <a:ext cx="208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3" name="Rectangle 12"/>
              <p:cNvSpPr>
                <a:spLocks noChangeArrowheads="1"/>
              </p:cNvSpPr>
              <p:nvPr/>
            </p:nvSpPr>
            <p:spPr bwMode="auto">
              <a:xfrm>
                <a:off x="502" y="698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Rectangle 13"/>
              <p:cNvSpPr>
                <a:spLocks noChangeArrowheads="1"/>
              </p:cNvSpPr>
              <p:nvPr/>
            </p:nvSpPr>
            <p:spPr bwMode="auto">
              <a:xfrm>
                <a:off x="502" y="61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Rectangle 14"/>
              <p:cNvSpPr>
                <a:spLocks noChangeArrowheads="1"/>
              </p:cNvSpPr>
              <p:nvPr/>
            </p:nvSpPr>
            <p:spPr bwMode="auto">
              <a:xfrm>
                <a:off x="502" y="793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Rectangle 15"/>
              <p:cNvSpPr>
                <a:spLocks noChangeArrowheads="1"/>
              </p:cNvSpPr>
              <p:nvPr/>
            </p:nvSpPr>
            <p:spPr bwMode="auto">
              <a:xfrm>
                <a:off x="502" y="887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Rectangle 16"/>
              <p:cNvSpPr>
                <a:spLocks noChangeArrowheads="1"/>
              </p:cNvSpPr>
              <p:nvPr/>
            </p:nvSpPr>
            <p:spPr bwMode="auto">
              <a:xfrm>
                <a:off x="502" y="982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Rectangle 17"/>
              <p:cNvSpPr>
                <a:spLocks noChangeArrowheads="1"/>
              </p:cNvSpPr>
              <p:nvPr/>
            </p:nvSpPr>
            <p:spPr bwMode="auto">
              <a:xfrm>
                <a:off x="502" y="1077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Rectangle 18"/>
              <p:cNvSpPr>
                <a:spLocks noChangeArrowheads="1"/>
              </p:cNvSpPr>
              <p:nvPr/>
            </p:nvSpPr>
            <p:spPr bwMode="auto">
              <a:xfrm>
                <a:off x="502" y="117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Rectangle 19"/>
              <p:cNvSpPr>
                <a:spLocks noChangeArrowheads="1"/>
              </p:cNvSpPr>
              <p:nvPr/>
            </p:nvSpPr>
            <p:spPr bwMode="auto">
              <a:xfrm>
                <a:off x="502" y="1266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Rectangle 20"/>
              <p:cNvSpPr>
                <a:spLocks noChangeArrowheads="1"/>
              </p:cNvSpPr>
              <p:nvPr/>
            </p:nvSpPr>
            <p:spPr bwMode="auto">
              <a:xfrm>
                <a:off x="502" y="136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Rectangle 21"/>
              <p:cNvSpPr>
                <a:spLocks noChangeArrowheads="1"/>
              </p:cNvSpPr>
              <p:nvPr/>
            </p:nvSpPr>
            <p:spPr bwMode="auto">
              <a:xfrm>
                <a:off x="502" y="1448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Rectangle 22"/>
              <p:cNvSpPr>
                <a:spLocks noChangeArrowheads="1"/>
              </p:cNvSpPr>
              <p:nvPr/>
            </p:nvSpPr>
            <p:spPr bwMode="auto">
              <a:xfrm>
                <a:off x="1252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Rectangle 23"/>
              <p:cNvSpPr>
                <a:spLocks noChangeArrowheads="1"/>
              </p:cNvSpPr>
              <p:nvPr/>
            </p:nvSpPr>
            <p:spPr bwMode="auto">
              <a:xfrm>
                <a:off x="1338" y="610"/>
                <a:ext cx="7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Rectangle 24"/>
              <p:cNvSpPr>
                <a:spLocks noChangeArrowheads="1"/>
              </p:cNvSpPr>
              <p:nvPr/>
            </p:nvSpPr>
            <p:spPr bwMode="auto">
              <a:xfrm>
                <a:off x="1157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Rectangle 25"/>
              <p:cNvSpPr>
                <a:spLocks noChangeArrowheads="1"/>
              </p:cNvSpPr>
              <p:nvPr/>
            </p:nvSpPr>
            <p:spPr bwMode="auto">
              <a:xfrm>
                <a:off x="1063" y="610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Rectangle 26"/>
              <p:cNvSpPr>
                <a:spLocks noChangeArrowheads="1"/>
              </p:cNvSpPr>
              <p:nvPr/>
            </p:nvSpPr>
            <p:spPr bwMode="auto">
              <a:xfrm>
                <a:off x="968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Rectangle 27"/>
              <p:cNvSpPr>
                <a:spLocks noChangeArrowheads="1"/>
              </p:cNvSpPr>
              <p:nvPr/>
            </p:nvSpPr>
            <p:spPr bwMode="auto">
              <a:xfrm>
                <a:off x="873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Rectangle 28"/>
              <p:cNvSpPr>
                <a:spLocks noChangeArrowheads="1"/>
              </p:cNvSpPr>
              <p:nvPr/>
            </p:nvSpPr>
            <p:spPr bwMode="auto">
              <a:xfrm>
                <a:off x="779" y="610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Rectangle 29"/>
              <p:cNvSpPr>
                <a:spLocks noChangeArrowheads="1"/>
              </p:cNvSpPr>
              <p:nvPr/>
            </p:nvSpPr>
            <p:spPr bwMode="auto">
              <a:xfrm>
                <a:off x="684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Rectangle 30"/>
              <p:cNvSpPr>
                <a:spLocks noChangeArrowheads="1"/>
              </p:cNvSpPr>
              <p:nvPr/>
            </p:nvSpPr>
            <p:spPr bwMode="auto">
              <a:xfrm>
                <a:off x="589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Rectangle 31"/>
              <p:cNvSpPr>
                <a:spLocks noChangeArrowheads="1"/>
              </p:cNvSpPr>
              <p:nvPr/>
            </p:nvSpPr>
            <p:spPr bwMode="auto">
              <a:xfrm>
                <a:off x="502" y="610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>
                <a:spLocks noChangeArrowheads="1"/>
              </p:cNvSpPr>
              <p:nvPr/>
            </p:nvSpPr>
            <p:spPr bwMode="auto">
              <a:xfrm>
                <a:off x="582" y="691"/>
                <a:ext cx="683" cy="683"/>
              </a:xfrm>
              <a:custGeom>
                <a:avLst/>
                <a:gdLst>
                  <a:gd name="T0" fmla="*/ 11 w 577"/>
                  <a:gd name="T1" fmla="*/ 808 h 577"/>
                  <a:gd name="T2" fmla="*/ 8 w 577"/>
                  <a:gd name="T3" fmla="*/ 807 h 577"/>
                  <a:gd name="T4" fmla="*/ 1 w 577"/>
                  <a:gd name="T5" fmla="*/ 794 h 577"/>
                  <a:gd name="T6" fmla="*/ 114 w 577"/>
                  <a:gd name="T7" fmla="*/ 346 h 577"/>
                  <a:gd name="T8" fmla="*/ 123 w 577"/>
                  <a:gd name="T9" fmla="*/ 337 h 577"/>
                  <a:gd name="T10" fmla="*/ 135 w 577"/>
                  <a:gd name="T11" fmla="*/ 344 h 577"/>
                  <a:gd name="T12" fmla="*/ 232 w 577"/>
                  <a:gd name="T13" fmla="*/ 643 h 577"/>
                  <a:gd name="T14" fmla="*/ 337 w 577"/>
                  <a:gd name="T15" fmla="*/ 122 h 577"/>
                  <a:gd name="T16" fmla="*/ 348 w 577"/>
                  <a:gd name="T17" fmla="*/ 114 h 577"/>
                  <a:gd name="T18" fmla="*/ 359 w 577"/>
                  <a:gd name="T19" fmla="*/ 121 h 577"/>
                  <a:gd name="T20" fmla="*/ 460 w 577"/>
                  <a:gd name="T21" fmla="*/ 534 h 577"/>
                  <a:gd name="T22" fmla="*/ 562 w 577"/>
                  <a:gd name="T23" fmla="*/ 232 h 577"/>
                  <a:gd name="T24" fmla="*/ 572 w 577"/>
                  <a:gd name="T25" fmla="*/ 226 h 577"/>
                  <a:gd name="T26" fmla="*/ 581 w 577"/>
                  <a:gd name="T27" fmla="*/ 231 h 577"/>
                  <a:gd name="T28" fmla="*/ 681 w 577"/>
                  <a:gd name="T29" fmla="*/ 429 h 577"/>
                  <a:gd name="T30" fmla="*/ 786 w 577"/>
                  <a:gd name="T31" fmla="*/ 8 h 577"/>
                  <a:gd name="T32" fmla="*/ 799 w 577"/>
                  <a:gd name="T33" fmla="*/ 1 h 577"/>
                  <a:gd name="T34" fmla="*/ 807 w 577"/>
                  <a:gd name="T35" fmla="*/ 14 h 577"/>
                  <a:gd name="T36" fmla="*/ 695 w 577"/>
                  <a:gd name="T37" fmla="*/ 463 h 577"/>
                  <a:gd name="T38" fmla="*/ 685 w 577"/>
                  <a:gd name="T39" fmla="*/ 471 h 577"/>
                  <a:gd name="T40" fmla="*/ 676 w 577"/>
                  <a:gd name="T41" fmla="*/ 465 h 577"/>
                  <a:gd name="T42" fmla="*/ 574 w 577"/>
                  <a:gd name="T43" fmla="*/ 265 h 577"/>
                  <a:gd name="T44" fmla="*/ 471 w 577"/>
                  <a:gd name="T45" fmla="*/ 576 h 577"/>
                  <a:gd name="T46" fmla="*/ 459 w 577"/>
                  <a:gd name="T47" fmla="*/ 582 h 577"/>
                  <a:gd name="T48" fmla="*/ 450 w 577"/>
                  <a:gd name="T49" fmla="*/ 576 h 577"/>
                  <a:gd name="T50" fmla="*/ 349 w 577"/>
                  <a:gd name="T51" fmla="*/ 174 h 577"/>
                  <a:gd name="T52" fmla="*/ 246 w 577"/>
                  <a:gd name="T53" fmla="*/ 687 h 577"/>
                  <a:gd name="T54" fmla="*/ 237 w 577"/>
                  <a:gd name="T55" fmla="*/ 695 h 577"/>
                  <a:gd name="T56" fmla="*/ 226 w 577"/>
                  <a:gd name="T57" fmla="*/ 688 h 577"/>
                  <a:gd name="T58" fmla="*/ 124 w 577"/>
                  <a:gd name="T59" fmla="*/ 387 h 577"/>
                  <a:gd name="T60" fmla="*/ 22 w 577"/>
                  <a:gd name="T61" fmla="*/ 800 h 577"/>
                  <a:gd name="T62" fmla="*/ 11 w 577"/>
                  <a:gd name="T63" fmla="*/ 808 h 5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77"/>
                  <a:gd name="T97" fmla="*/ 0 h 577"/>
                  <a:gd name="T98" fmla="*/ 577 w 577"/>
                  <a:gd name="T99" fmla="*/ 577 h 5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77" h="577">
                    <a:moveTo>
                      <a:pt x="8" y="577"/>
                    </a:moveTo>
                    <a:cubicBezTo>
                      <a:pt x="8" y="577"/>
                      <a:pt x="7" y="576"/>
                      <a:pt x="6" y="576"/>
                    </a:cubicBezTo>
                    <a:cubicBezTo>
                      <a:pt x="2" y="575"/>
                      <a:pt x="0" y="571"/>
                      <a:pt x="1" y="567"/>
                    </a:cubicBezTo>
                    <a:cubicBezTo>
                      <a:pt x="81" y="247"/>
                      <a:pt x="81" y="247"/>
                      <a:pt x="81" y="247"/>
                    </a:cubicBezTo>
                    <a:cubicBezTo>
                      <a:pt x="82" y="243"/>
                      <a:pt x="84" y="241"/>
                      <a:pt x="88" y="241"/>
                    </a:cubicBezTo>
                    <a:cubicBezTo>
                      <a:pt x="91" y="241"/>
                      <a:pt x="94" y="243"/>
                      <a:pt x="96" y="246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3"/>
                      <a:pt x="245" y="81"/>
                      <a:pt x="248" y="81"/>
                    </a:cubicBezTo>
                    <a:cubicBezTo>
                      <a:pt x="252" y="80"/>
                      <a:pt x="255" y="83"/>
                      <a:pt x="256" y="86"/>
                    </a:cubicBezTo>
                    <a:cubicBezTo>
                      <a:pt x="329" y="381"/>
                      <a:pt x="329" y="381"/>
                      <a:pt x="329" y="381"/>
                    </a:cubicBez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2" y="163"/>
                      <a:pt x="405" y="161"/>
                      <a:pt x="408" y="161"/>
                    </a:cubicBezTo>
                    <a:cubicBezTo>
                      <a:pt x="411" y="160"/>
                      <a:pt x="414" y="162"/>
                      <a:pt x="415" y="165"/>
                    </a:cubicBezTo>
                    <a:cubicBezTo>
                      <a:pt x="486" y="306"/>
                      <a:pt x="486" y="306"/>
                      <a:pt x="486" y="306"/>
                    </a:cubicBezTo>
                    <a:cubicBezTo>
                      <a:pt x="561" y="6"/>
                      <a:pt x="561" y="6"/>
                      <a:pt x="561" y="6"/>
                    </a:cubicBezTo>
                    <a:cubicBezTo>
                      <a:pt x="562" y="2"/>
                      <a:pt x="566" y="0"/>
                      <a:pt x="570" y="1"/>
                    </a:cubicBezTo>
                    <a:cubicBezTo>
                      <a:pt x="575" y="2"/>
                      <a:pt x="577" y="6"/>
                      <a:pt x="576" y="10"/>
                    </a:cubicBezTo>
                    <a:cubicBezTo>
                      <a:pt x="496" y="330"/>
                      <a:pt x="496" y="330"/>
                      <a:pt x="496" y="330"/>
                    </a:cubicBezTo>
                    <a:cubicBezTo>
                      <a:pt x="495" y="334"/>
                      <a:pt x="493" y="336"/>
                      <a:pt x="489" y="336"/>
                    </a:cubicBezTo>
                    <a:cubicBezTo>
                      <a:pt x="486" y="337"/>
                      <a:pt x="483" y="335"/>
                      <a:pt x="482" y="332"/>
                    </a:cubicBezTo>
                    <a:cubicBezTo>
                      <a:pt x="410" y="189"/>
                      <a:pt x="410" y="189"/>
                      <a:pt x="410" y="189"/>
                    </a:cubicBezTo>
                    <a:cubicBezTo>
                      <a:pt x="336" y="411"/>
                      <a:pt x="336" y="411"/>
                      <a:pt x="336" y="411"/>
                    </a:cubicBezTo>
                    <a:cubicBezTo>
                      <a:pt x="335" y="414"/>
                      <a:pt x="331" y="416"/>
                      <a:pt x="328" y="416"/>
                    </a:cubicBezTo>
                    <a:cubicBezTo>
                      <a:pt x="325" y="416"/>
                      <a:pt x="322" y="414"/>
                      <a:pt x="321" y="411"/>
                    </a:cubicBezTo>
                    <a:cubicBezTo>
                      <a:pt x="249" y="124"/>
                      <a:pt x="249" y="124"/>
                      <a:pt x="249" y="124"/>
                    </a:cubicBezTo>
                    <a:cubicBezTo>
                      <a:pt x="176" y="490"/>
                      <a:pt x="176" y="490"/>
                      <a:pt x="176" y="490"/>
                    </a:cubicBezTo>
                    <a:cubicBezTo>
                      <a:pt x="175" y="494"/>
                      <a:pt x="172" y="496"/>
                      <a:pt x="169" y="496"/>
                    </a:cubicBezTo>
                    <a:cubicBezTo>
                      <a:pt x="165" y="497"/>
                      <a:pt x="162" y="494"/>
                      <a:pt x="161" y="491"/>
                    </a:cubicBezTo>
                    <a:cubicBezTo>
                      <a:pt x="89" y="276"/>
                      <a:pt x="89" y="276"/>
                      <a:pt x="89" y="276"/>
                    </a:cubicBezTo>
                    <a:cubicBezTo>
                      <a:pt x="16" y="571"/>
                      <a:pt x="16" y="571"/>
                      <a:pt x="16" y="571"/>
                    </a:cubicBezTo>
                    <a:cubicBezTo>
                      <a:pt x="15" y="574"/>
                      <a:pt x="12" y="577"/>
                      <a:pt x="8" y="577"/>
                    </a:cubicBez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4" name="Oval 33"/>
              <p:cNvSpPr>
                <a:spLocks noChangeArrowheads="1"/>
              </p:cNvSpPr>
              <p:nvPr/>
            </p:nvSpPr>
            <p:spPr bwMode="auto">
              <a:xfrm>
                <a:off x="558" y="1330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Oval 34"/>
              <p:cNvSpPr>
                <a:spLocks noChangeArrowheads="1"/>
              </p:cNvSpPr>
              <p:nvPr/>
            </p:nvSpPr>
            <p:spPr bwMode="auto">
              <a:xfrm>
                <a:off x="576" y="1349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Oval 35"/>
              <p:cNvSpPr>
                <a:spLocks noChangeArrowheads="1"/>
              </p:cNvSpPr>
              <p:nvPr/>
            </p:nvSpPr>
            <p:spPr bwMode="auto">
              <a:xfrm>
                <a:off x="748" y="1235"/>
                <a:ext cx="67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Oval 36"/>
              <p:cNvSpPr>
                <a:spLocks noChangeArrowheads="1"/>
              </p:cNvSpPr>
              <p:nvPr/>
            </p:nvSpPr>
            <p:spPr bwMode="auto">
              <a:xfrm>
                <a:off x="766" y="1254"/>
                <a:ext cx="30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Oval 37"/>
              <p:cNvSpPr>
                <a:spLocks noChangeArrowheads="1"/>
              </p:cNvSpPr>
              <p:nvPr/>
            </p:nvSpPr>
            <p:spPr bwMode="auto">
              <a:xfrm>
                <a:off x="653" y="951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Oval 38"/>
              <p:cNvSpPr>
                <a:spLocks noChangeArrowheads="1"/>
              </p:cNvSpPr>
              <p:nvPr/>
            </p:nvSpPr>
            <p:spPr bwMode="auto">
              <a:xfrm>
                <a:off x="671" y="970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Oval 39"/>
              <p:cNvSpPr>
                <a:spLocks noChangeArrowheads="1"/>
              </p:cNvSpPr>
              <p:nvPr/>
            </p:nvSpPr>
            <p:spPr bwMode="auto">
              <a:xfrm>
                <a:off x="842" y="762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Oval 40"/>
              <p:cNvSpPr>
                <a:spLocks noChangeArrowheads="1"/>
              </p:cNvSpPr>
              <p:nvPr/>
            </p:nvSpPr>
            <p:spPr bwMode="auto">
              <a:xfrm>
                <a:off x="860" y="780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Oval 41"/>
              <p:cNvSpPr>
                <a:spLocks noChangeArrowheads="1"/>
              </p:cNvSpPr>
              <p:nvPr/>
            </p:nvSpPr>
            <p:spPr bwMode="auto">
              <a:xfrm>
                <a:off x="937" y="1141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Oval 42"/>
              <p:cNvSpPr>
                <a:spLocks noChangeArrowheads="1"/>
              </p:cNvSpPr>
              <p:nvPr/>
            </p:nvSpPr>
            <p:spPr bwMode="auto">
              <a:xfrm>
                <a:off x="955" y="1160"/>
                <a:ext cx="31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Oval 43"/>
              <p:cNvSpPr>
                <a:spLocks noChangeArrowheads="1"/>
              </p:cNvSpPr>
              <p:nvPr/>
            </p:nvSpPr>
            <p:spPr bwMode="auto">
              <a:xfrm>
                <a:off x="1032" y="857"/>
                <a:ext cx="67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Oval 44"/>
              <p:cNvSpPr>
                <a:spLocks noChangeArrowheads="1"/>
              </p:cNvSpPr>
              <p:nvPr/>
            </p:nvSpPr>
            <p:spPr bwMode="auto">
              <a:xfrm>
                <a:off x="1051" y="876"/>
                <a:ext cx="29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Oval 45"/>
              <p:cNvSpPr>
                <a:spLocks noChangeArrowheads="1"/>
              </p:cNvSpPr>
              <p:nvPr/>
            </p:nvSpPr>
            <p:spPr bwMode="auto">
              <a:xfrm>
                <a:off x="1126" y="1046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Oval 46"/>
              <p:cNvSpPr>
                <a:spLocks noChangeArrowheads="1"/>
              </p:cNvSpPr>
              <p:nvPr/>
            </p:nvSpPr>
            <p:spPr bwMode="auto">
              <a:xfrm>
                <a:off x="1145" y="1065"/>
                <a:ext cx="30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Oval 47"/>
              <p:cNvSpPr>
                <a:spLocks noChangeArrowheads="1"/>
              </p:cNvSpPr>
              <p:nvPr/>
            </p:nvSpPr>
            <p:spPr bwMode="auto">
              <a:xfrm>
                <a:off x="1221" y="667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Oval 48"/>
              <p:cNvSpPr>
                <a:spLocks noChangeArrowheads="1"/>
              </p:cNvSpPr>
              <p:nvPr/>
            </p:nvSpPr>
            <p:spPr bwMode="auto">
              <a:xfrm>
                <a:off x="1240" y="685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2" name="Group 51"/>
            <p:cNvGrpSpPr/>
            <p:nvPr/>
          </p:nvGrpSpPr>
          <p:grpSpPr bwMode="auto">
            <a:xfrm>
              <a:off x="3890195" y="328171"/>
              <a:ext cx="955816" cy="955816"/>
              <a:chOff x="0" y="0"/>
              <a:chExt cx="1752" cy="1752"/>
            </a:xfrm>
          </p:grpSpPr>
          <p:sp>
            <p:nvSpPr>
              <p:cNvPr id="231" name="Oval 52"/>
              <p:cNvSpPr>
                <a:spLocks noChangeArrowheads="1"/>
              </p:cNvSpPr>
              <p:nvPr/>
            </p:nvSpPr>
            <p:spPr bwMode="auto">
              <a:xfrm>
                <a:off x="23" y="23"/>
                <a:ext cx="1707" cy="170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2" name="Freeform 53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752" cy="1752"/>
              </a:xfrm>
              <a:custGeom>
                <a:avLst/>
                <a:gdLst>
                  <a:gd name="T0" fmla="*/ 984 w 1560"/>
                  <a:gd name="T1" fmla="*/ 1968 h 1560"/>
                  <a:gd name="T2" fmla="*/ 0 w 1560"/>
                  <a:gd name="T3" fmla="*/ 984 h 1560"/>
                  <a:gd name="T4" fmla="*/ 984 w 1560"/>
                  <a:gd name="T5" fmla="*/ 0 h 1560"/>
                  <a:gd name="T6" fmla="*/ 1968 w 1560"/>
                  <a:gd name="T7" fmla="*/ 984 h 1560"/>
                  <a:gd name="T8" fmla="*/ 984 w 1560"/>
                  <a:gd name="T9" fmla="*/ 1968 h 1560"/>
                  <a:gd name="T10" fmla="*/ 984 w 1560"/>
                  <a:gd name="T11" fmla="*/ 51 h 1560"/>
                  <a:gd name="T12" fmla="*/ 51 w 1560"/>
                  <a:gd name="T13" fmla="*/ 984 h 1560"/>
                  <a:gd name="T14" fmla="*/ 984 w 1560"/>
                  <a:gd name="T15" fmla="*/ 1917 h 1560"/>
                  <a:gd name="T16" fmla="*/ 1917 w 1560"/>
                  <a:gd name="T17" fmla="*/ 984 h 1560"/>
                  <a:gd name="T18" fmla="*/ 984 w 1560"/>
                  <a:gd name="T19" fmla="*/ 51 h 1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0"/>
                  <a:gd name="T31" fmla="*/ 0 h 1560"/>
                  <a:gd name="T32" fmla="*/ 1560 w 1560"/>
                  <a:gd name="T33" fmla="*/ 1560 h 15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" name="Freeform 54"/>
              <p:cNvSpPr>
                <a:spLocks noChangeArrowheads="1"/>
              </p:cNvSpPr>
              <p:nvPr/>
            </p:nvSpPr>
            <p:spPr bwMode="auto">
              <a:xfrm>
                <a:off x="663" y="1183"/>
                <a:ext cx="440" cy="312"/>
              </a:xfrm>
              <a:custGeom>
                <a:avLst/>
                <a:gdLst>
                  <a:gd name="T0" fmla="*/ 491 w 392"/>
                  <a:gd name="T1" fmla="*/ 212 h 278"/>
                  <a:gd name="T2" fmla="*/ 491 w 392"/>
                  <a:gd name="T3" fmla="*/ 212 h 278"/>
                  <a:gd name="T4" fmla="*/ 447 w 392"/>
                  <a:gd name="T5" fmla="*/ 177 h 278"/>
                  <a:gd name="T6" fmla="*/ 437 w 392"/>
                  <a:gd name="T7" fmla="*/ 178 h 278"/>
                  <a:gd name="T8" fmla="*/ 437 w 392"/>
                  <a:gd name="T9" fmla="*/ 136 h 278"/>
                  <a:gd name="T10" fmla="*/ 457 w 392"/>
                  <a:gd name="T11" fmla="*/ 134 h 278"/>
                  <a:gd name="T12" fmla="*/ 492 w 392"/>
                  <a:gd name="T13" fmla="*/ 91 h 278"/>
                  <a:gd name="T14" fmla="*/ 491 w 392"/>
                  <a:gd name="T15" fmla="*/ 86 h 278"/>
                  <a:gd name="T16" fmla="*/ 491 w 392"/>
                  <a:gd name="T17" fmla="*/ 86 h 278"/>
                  <a:gd name="T18" fmla="*/ 491 w 392"/>
                  <a:gd name="T19" fmla="*/ 85 h 278"/>
                  <a:gd name="T20" fmla="*/ 447 w 392"/>
                  <a:gd name="T21" fmla="*/ 52 h 278"/>
                  <a:gd name="T22" fmla="*/ 436 w 392"/>
                  <a:gd name="T23" fmla="*/ 53 h 278"/>
                  <a:gd name="T24" fmla="*/ 375 w 392"/>
                  <a:gd name="T25" fmla="*/ 0 h 278"/>
                  <a:gd name="T26" fmla="*/ 119 w 392"/>
                  <a:gd name="T27" fmla="*/ 0 h 278"/>
                  <a:gd name="T28" fmla="*/ 57 w 392"/>
                  <a:gd name="T29" fmla="*/ 58 h 278"/>
                  <a:gd name="T30" fmla="*/ 57 w 392"/>
                  <a:gd name="T31" fmla="*/ 99 h 278"/>
                  <a:gd name="T32" fmla="*/ 38 w 392"/>
                  <a:gd name="T33" fmla="*/ 101 h 278"/>
                  <a:gd name="T34" fmla="*/ 3 w 392"/>
                  <a:gd name="T35" fmla="*/ 145 h 278"/>
                  <a:gd name="T36" fmla="*/ 3 w 392"/>
                  <a:gd name="T37" fmla="*/ 148 h 278"/>
                  <a:gd name="T38" fmla="*/ 3 w 392"/>
                  <a:gd name="T39" fmla="*/ 150 h 278"/>
                  <a:gd name="T40" fmla="*/ 48 w 392"/>
                  <a:gd name="T41" fmla="*/ 184 h 278"/>
                  <a:gd name="T42" fmla="*/ 57 w 392"/>
                  <a:gd name="T43" fmla="*/ 183 h 278"/>
                  <a:gd name="T44" fmla="*/ 57 w 392"/>
                  <a:gd name="T45" fmla="*/ 226 h 278"/>
                  <a:gd name="T46" fmla="*/ 38 w 392"/>
                  <a:gd name="T47" fmla="*/ 228 h 278"/>
                  <a:gd name="T48" fmla="*/ 3 w 392"/>
                  <a:gd name="T49" fmla="*/ 270 h 278"/>
                  <a:gd name="T50" fmla="*/ 3 w 392"/>
                  <a:gd name="T51" fmla="*/ 274 h 278"/>
                  <a:gd name="T52" fmla="*/ 3 w 392"/>
                  <a:gd name="T53" fmla="*/ 274 h 278"/>
                  <a:gd name="T54" fmla="*/ 3 w 392"/>
                  <a:gd name="T55" fmla="*/ 276 h 278"/>
                  <a:gd name="T56" fmla="*/ 48 w 392"/>
                  <a:gd name="T57" fmla="*/ 310 h 278"/>
                  <a:gd name="T58" fmla="*/ 61 w 392"/>
                  <a:gd name="T59" fmla="*/ 309 h 278"/>
                  <a:gd name="T60" fmla="*/ 119 w 392"/>
                  <a:gd name="T61" fmla="*/ 350 h 278"/>
                  <a:gd name="T62" fmla="*/ 375 w 392"/>
                  <a:gd name="T63" fmla="*/ 350 h 278"/>
                  <a:gd name="T64" fmla="*/ 437 w 392"/>
                  <a:gd name="T65" fmla="*/ 292 h 278"/>
                  <a:gd name="T66" fmla="*/ 437 w 392"/>
                  <a:gd name="T67" fmla="*/ 261 h 278"/>
                  <a:gd name="T68" fmla="*/ 457 w 392"/>
                  <a:gd name="T69" fmla="*/ 259 h 278"/>
                  <a:gd name="T70" fmla="*/ 492 w 392"/>
                  <a:gd name="T71" fmla="*/ 217 h 278"/>
                  <a:gd name="T72" fmla="*/ 491 w 392"/>
                  <a:gd name="T73" fmla="*/ 212 h 2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2"/>
                  <a:gd name="T112" fmla="*/ 0 h 278"/>
                  <a:gd name="T113" fmla="*/ 392 w 392"/>
                  <a:gd name="T114" fmla="*/ 278 h 2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2" h="278">
                    <a:moveTo>
                      <a:pt x="389" y="168"/>
                    </a:moveTo>
                    <a:cubicBezTo>
                      <a:pt x="389" y="168"/>
                      <a:pt x="389" y="168"/>
                      <a:pt x="389" y="168"/>
                    </a:cubicBezTo>
                    <a:cubicBezTo>
                      <a:pt x="387" y="151"/>
                      <a:pt x="372" y="139"/>
                      <a:pt x="355" y="141"/>
                    </a:cubicBezTo>
                    <a:cubicBezTo>
                      <a:pt x="347" y="142"/>
                      <a:pt x="347" y="142"/>
                      <a:pt x="347" y="142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63" y="106"/>
                      <a:pt x="363" y="106"/>
                      <a:pt x="363" y="106"/>
                    </a:cubicBezTo>
                    <a:cubicBezTo>
                      <a:pt x="380" y="104"/>
                      <a:pt x="392" y="89"/>
                      <a:pt x="390" y="72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87" y="51"/>
                      <a:pt x="372" y="39"/>
                      <a:pt x="355" y="41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4" y="18"/>
                      <a:pt x="323" y="0"/>
                      <a:pt x="29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7" y="0"/>
                      <a:pt x="45" y="21"/>
                      <a:pt x="45" y="4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3" y="82"/>
                      <a:pt x="0" y="98"/>
                      <a:pt x="3" y="115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5" y="136"/>
                      <a:pt x="21" y="148"/>
                      <a:pt x="38" y="146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13" y="183"/>
                      <a:pt x="0" y="198"/>
                      <a:pt x="3" y="215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5" y="236"/>
                      <a:pt x="21" y="248"/>
                      <a:pt x="38" y="24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54" y="264"/>
                      <a:pt x="72" y="278"/>
                      <a:pt x="94" y="278"/>
                    </a:cubicBezTo>
                    <a:cubicBezTo>
                      <a:pt x="298" y="278"/>
                      <a:pt x="298" y="278"/>
                      <a:pt x="298" y="278"/>
                    </a:cubicBezTo>
                    <a:cubicBezTo>
                      <a:pt x="325" y="278"/>
                      <a:pt x="347" y="258"/>
                      <a:pt x="347" y="232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63" y="206"/>
                      <a:pt x="363" y="206"/>
                      <a:pt x="363" y="206"/>
                    </a:cubicBezTo>
                    <a:cubicBezTo>
                      <a:pt x="380" y="204"/>
                      <a:pt x="392" y="189"/>
                      <a:pt x="390" y="172"/>
                    </a:cubicBezTo>
                    <a:lnTo>
                      <a:pt x="389" y="168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" name="Freeform 55"/>
              <p:cNvSpPr>
                <a:spLocks noChangeArrowheads="1"/>
              </p:cNvSpPr>
              <p:nvPr/>
            </p:nvSpPr>
            <p:spPr bwMode="auto">
              <a:xfrm>
                <a:off x="663" y="1339"/>
                <a:ext cx="437" cy="88"/>
              </a:xfrm>
              <a:custGeom>
                <a:avLst/>
                <a:gdLst>
                  <a:gd name="T0" fmla="*/ 448 w 389"/>
                  <a:gd name="T1" fmla="*/ 2 h 78"/>
                  <a:gd name="T2" fmla="*/ 438 w 389"/>
                  <a:gd name="T3" fmla="*/ 3 h 78"/>
                  <a:gd name="T4" fmla="*/ 57 w 389"/>
                  <a:gd name="T5" fmla="*/ 51 h 78"/>
                  <a:gd name="T6" fmla="*/ 38 w 389"/>
                  <a:gd name="T7" fmla="*/ 53 h 78"/>
                  <a:gd name="T8" fmla="*/ 3 w 389"/>
                  <a:gd name="T9" fmla="*/ 97 h 78"/>
                  <a:gd name="T10" fmla="*/ 3 w 389"/>
                  <a:gd name="T11" fmla="*/ 99 h 78"/>
                  <a:gd name="T12" fmla="*/ 57 w 389"/>
                  <a:gd name="T13" fmla="*/ 91 h 78"/>
                  <a:gd name="T14" fmla="*/ 491 w 389"/>
                  <a:gd name="T15" fmla="*/ 37 h 78"/>
                  <a:gd name="T16" fmla="*/ 491 w 389"/>
                  <a:gd name="T17" fmla="*/ 37 h 78"/>
                  <a:gd name="T18" fmla="*/ 448 w 389"/>
                  <a:gd name="T19" fmla="*/ 2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9"/>
                  <a:gd name="T31" fmla="*/ 0 h 78"/>
                  <a:gd name="T32" fmla="*/ 389 w 389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9" h="78">
                    <a:moveTo>
                      <a:pt x="355" y="2"/>
                    </a:moveTo>
                    <a:cubicBezTo>
                      <a:pt x="347" y="3"/>
                      <a:pt x="347" y="3"/>
                      <a:pt x="347" y="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3" y="44"/>
                      <a:pt x="0" y="59"/>
                      <a:pt x="3" y="76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7" y="12"/>
                      <a:pt x="372" y="0"/>
                      <a:pt x="355" y="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" name="Freeform 56"/>
              <p:cNvSpPr>
                <a:spLocks noChangeArrowheads="1"/>
              </p:cNvSpPr>
              <p:nvPr/>
            </p:nvSpPr>
            <p:spPr bwMode="auto">
              <a:xfrm>
                <a:off x="663" y="1227"/>
                <a:ext cx="437" cy="88"/>
              </a:xfrm>
              <a:custGeom>
                <a:avLst/>
                <a:gdLst>
                  <a:gd name="T0" fmla="*/ 491 w 389"/>
                  <a:gd name="T1" fmla="*/ 36 h 79"/>
                  <a:gd name="T2" fmla="*/ 448 w 389"/>
                  <a:gd name="T3" fmla="*/ 2 h 79"/>
                  <a:gd name="T4" fmla="*/ 437 w 389"/>
                  <a:gd name="T5" fmla="*/ 3 h 79"/>
                  <a:gd name="T6" fmla="*/ 57 w 389"/>
                  <a:gd name="T7" fmla="*/ 48 h 79"/>
                  <a:gd name="T8" fmla="*/ 38 w 389"/>
                  <a:gd name="T9" fmla="*/ 51 h 79"/>
                  <a:gd name="T10" fmla="*/ 3 w 389"/>
                  <a:gd name="T11" fmla="*/ 95 h 79"/>
                  <a:gd name="T12" fmla="*/ 3 w 389"/>
                  <a:gd name="T13" fmla="*/ 98 h 79"/>
                  <a:gd name="T14" fmla="*/ 438 w 389"/>
                  <a:gd name="T15" fmla="*/ 45 h 79"/>
                  <a:gd name="T16" fmla="*/ 491 w 389"/>
                  <a:gd name="T17" fmla="*/ 37 h 79"/>
                  <a:gd name="T18" fmla="*/ 491 w 389"/>
                  <a:gd name="T19" fmla="*/ 36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9"/>
                  <a:gd name="T31" fmla="*/ 0 h 79"/>
                  <a:gd name="T32" fmla="*/ 389 w 389"/>
                  <a:gd name="T33" fmla="*/ 79 h 7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9" h="79">
                    <a:moveTo>
                      <a:pt x="389" y="29"/>
                    </a:moveTo>
                    <a:cubicBezTo>
                      <a:pt x="387" y="12"/>
                      <a:pt x="372" y="0"/>
                      <a:pt x="355" y="2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3" y="43"/>
                      <a:pt x="0" y="59"/>
                      <a:pt x="3" y="76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47" y="36"/>
                      <a:pt x="347" y="36"/>
                      <a:pt x="347" y="36"/>
                    </a:cubicBezTo>
                    <a:cubicBezTo>
                      <a:pt x="389" y="30"/>
                      <a:pt x="389" y="30"/>
                      <a:pt x="389" y="30"/>
                    </a:cubicBezTo>
                    <a:lnTo>
                      <a:pt x="389" y="29"/>
                    </a:ln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6" name="Freeform 57"/>
              <p:cNvSpPr>
                <a:spLocks noChangeArrowheads="1"/>
              </p:cNvSpPr>
              <p:nvPr/>
            </p:nvSpPr>
            <p:spPr bwMode="auto">
              <a:xfrm>
                <a:off x="845" y="256"/>
                <a:ext cx="68" cy="162"/>
              </a:xfrm>
              <a:custGeom>
                <a:avLst/>
                <a:gdLst>
                  <a:gd name="T0" fmla="*/ 76 w 61"/>
                  <a:gd name="T1" fmla="*/ 142 h 144"/>
                  <a:gd name="T2" fmla="*/ 39 w 61"/>
                  <a:gd name="T3" fmla="*/ 182 h 144"/>
                  <a:gd name="T4" fmla="*/ 0 w 61"/>
                  <a:gd name="T5" fmla="*/ 142 h 144"/>
                  <a:gd name="T6" fmla="*/ 0 w 61"/>
                  <a:gd name="T7" fmla="*/ 41 h 144"/>
                  <a:gd name="T8" fmla="*/ 39 w 61"/>
                  <a:gd name="T9" fmla="*/ 0 h 144"/>
                  <a:gd name="T10" fmla="*/ 76 w 61"/>
                  <a:gd name="T11" fmla="*/ 41 h 144"/>
                  <a:gd name="T12" fmla="*/ 76 w 61"/>
                  <a:gd name="T13" fmla="*/ 142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44"/>
                  <a:gd name="T23" fmla="*/ 61 w 61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44">
                    <a:moveTo>
                      <a:pt x="61" y="112"/>
                    </a:moveTo>
                    <a:cubicBezTo>
                      <a:pt x="61" y="129"/>
                      <a:pt x="48" y="144"/>
                      <a:pt x="31" y="144"/>
                    </a:cubicBezTo>
                    <a:cubicBezTo>
                      <a:pt x="14" y="144"/>
                      <a:pt x="0" y="129"/>
                      <a:pt x="0" y="1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1" y="0"/>
                    </a:cubicBezTo>
                    <a:cubicBezTo>
                      <a:pt x="48" y="0"/>
                      <a:pt x="61" y="15"/>
                      <a:pt x="61" y="32"/>
                    </a:cubicBezTo>
                    <a:lnTo>
                      <a:pt x="61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7" name="Freeform 58"/>
              <p:cNvSpPr>
                <a:spLocks noChangeArrowheads="1"/>
              </p:cNvSpPr>
              <p:nvPr/>
            </p:nvSpPr>
            <p:spPr bwMode="auto">
              <a:xfrm>
                <a:off x="330" y="765"/>
                <a:ext cx="162" cy="69"/>
              </a:xfrm>
              <a:custGeom>
                <a:avLst/>
                <a:gdLst>
                  <a:gd name="T0" fmla="*/ 142 w 144"/>
                  <a:gd name="T1" fmla="*/ 0 h 61"/>
                  <a:gd name="T2" fmla="*/ 182 w 144"/>
                  <a:gd name="T3" fmla="*/ 40 h 61"/>
                  <a:gd name="T4" fmla="*/ 142 w 144"/>
                  <a:gd name="T5" fmla="*/ 78 h 61"/>
                  <a:gd name="T6" fmla="*/ 41 w 144"/>
                  <a:gd name="T7" fmla="*/ 78 h 61"/>
                  <a:gd name="T8" fmla="*/ 0 w 144"/>
                  <a:gd name="T9" fmla="*/ 40 h 61"/>
                  <a:gd name="T10" fmla="*/ 41 w 144"/>
                  <a:gd name="T11" fmla="*/ 0 h 61"/>
                  <a:gd name="T12" fmla="*/ 142 w 144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61"/>
                  <a:gd name="T23" fmla="*/ 144 w 144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61">
                    <a:moveTo>
                      <a:pt x="112" y="0"/>
                    </a:moveTo>
                    <a:cubicBezTo>
                      <a:pt x="129" y="0"/>
                      <a:pt x="144" y="14"/>
                      <a:pt x="144" y="31"/>
                    </a:cubicBezTo>
                    <a:cubicBezTo>
                      <a:pt x="144" y="47"/>
                      <a:pt x="129" y="61"/>
                      <a:pt x="11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5" y="61"/>
                      <a:pt x="0" y="47"/>
                      <a:pt x="0" y="31"/>
                    </a:cubicBezTo>
                    <a:cubicBezTo>
                      <a:pt x="0" y="14"/>
                      <a:pt x="15" y="0"/>
                      <a:pt x="32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8" name="Freeform 59"/>
              <p:cNvSpPr>
                <a:spLocks noChangeArrowheads="1"/>
              </p:cNvSpPr>
              <p:nvPr/>
            </p:nvSpPr>
            <p:spPr bwMode="auto">
              <a:xfrm>
                <a:off x="479" y="401"/>
                <a:ext cx="141" cy="141"/>
              </a:xfrm>
              <a:custGeom>
                <a:avLst/>
                <a:gdLst>
                  <a:gd name="T0" fmla="*/ 141 w 126"/>
                  <a:gd name="T1" fmla="*/ 88 h 125"/>
                  <a:gd name="T2" fmla="*/ 143 w 126"/>
                  <a:gd name="T3" fmla="*/ 143 h 125"/>
                  <a:gd name="T4" fmla="*/ 87 w 126"/>
                  <a:gd name="T5" fmla="*/ 142 h 125"/>
                  <a:gd name="T6" fmla="*/ 17 w 126"/>
                  <a:gd name="T7" fmla="*/ 71 h 125"/>
                  <a:gd name="T8" fmla="*/ 15 w 126"/>
                  <a:gd name="T9" fmla="*/ 16 h 125"/>
                  <a:gd name="T10" fmla="*/ 71 w 126"/>
                  <a:gd name="T11" fmla="*/ 17 h 125"/>
                  <a:gd name="T12" fmla="*/ 141 w 126"/>
                  <a:gd name="T13" fmla="*/ 88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6"/>
                  <a:gd name="T22" fmla="*/ 0 h 125"/>
                  <a:gd name="T23" fmla="*/ 126 w 126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6" h="125">
                    <a:moveTo>
                      <a:pt x="113" y="69"/>
                    </a:moveTo>
                    <a:cubicBezTo>
                      <a:pt x="125" y="81"/>
                      <a:pt x="126" y="101"/>
                      <a:pt x="114" y="113"/>
                    </a:cubicBezTo>
                    <a:cubicBezTo>
                      <a:pt x="102" y="125"/>
                      <a:pt x="82" y="125"/>
                      <a:pt x="70" y="112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" y="43"/>
                      <a:pt x="0" y="24"/>
                      <a:pt x="12" y="12"/>
                    </a:cubicBezTo>
                    <a:cubicBezTo>
                      <a:pt x="24" y="0"/>
                      <a:pt x="44" y="0"/>
                      <a:pt x="56" y="13"/>
                    </a:cubicBez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9" name="Freeform 60"/>
              <p:cNvSpPr>
                <a:spLocks noChangeArrowheads="1"/>
              </p:cNvSpPr>
              <p:nvPr/>
            </p:nvSpPr>
            <p:spPr bwMode="auto">
              <a:xfrm>
                <a:off x="1137" y="406"/>
                <a:ext cx="140" cy="140"/>
              </a:xfrm>
              <a:custGeom>
                <a:avLst/>
                <a:gdLst>
                  <a:gd name="T0" fmla="*/ 71 w 125"/>
                  <a:gd name="T1" fmla="*/ 140 h 125"/>
                  <a:gd name="T2" fmla="*/ 15 w 125"/>
                  <a:gd name="T3" fmla="*/ 142 h 125"/>
                  <a:gd name="T4" fmla="*/ 17 w 125"/>
                  <a:gd name="T5" fmla="*/ 86 h 125"/>
                  <a:gd name="T6" fmla="*/ 86 w 125"/>
                  <a:gd name="T7" fmla="*/ 15 h 125"/>
                  <a:gd name="T8" fmla="*/ 143 w 125"/>
                  <a:gd name="T9" fmla="*/ 15 h 125"/>
                  <a:gd name="T10" fmla="*/ 142 w 125"/>
                  <a:gd name="T11" fmla="*/ 71 h 125"/>
                  <a:gd name="T12" fmla="*/ 71 w 125"/>
                  <a:gd name="T13" fmla="*/ 14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"/>
                  <a:gd name="T22" fmla="*/ 0 h 125"/>
                  <a:gd name="T23" fmla="*/ 125 w 125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" h="125">
                    <a:moveTo>
                      <a:pt x="56" y="112"/>
                    </a:moveTo>
                    <a:cubicBezTo>
                      <a:pt x="44" y="124"/>
                      <a:pt x="24" y="125"/>
                      <a:pt x="12" y="113"/>
                    </a:cubicBezTo>
                    <a:cubicBezTo>
                      <a:pt x="0" y="101"/>
                      <a:pt x="1" y="81"/>
                      <a:pt x="13" y="6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2" y="0"/>
                      <a:pt x="102" y="0"/>
                      <a:pt x="114" y="12"/>
                    </a:cubicBezTo>
                    <a:cubicBezTo>
                      <a:pt x="125" y="23"/>
                      <a:pt x="125" y="43"/>
                      <a:pt x="113" y="56"/>
                    </a:cubicBez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0" name="Freeform 61"/>
              <p:cNvSpPr>
                <a:spLocks noChangeArrowheads="1"/>
              </p:cNvSpPr>
              <p:nvPr/>
            </p:nvSpPr>
            <p:spPr bwMode="auto">
              <a:xfrm>
                <a:off x="1261" y="771"/>
                <a:ext cx="161" cy="68"/>
              </a:xfrm>
              <a:custGeom>
                <a:avLst/>
                <a:gdLst>
                  <a:gd name="T0" fmla="*/ 39 w 143"/>
                  <a:gd name="T1" fmla="*/ 76 h 61"/>
                  <a:gd name="T2" fmla="*/ 0 w 143"/>
                  <a:gd name="T3" fmla="*/ 39 h 61"/>
                  <a:gd name="T4" fmla="*/ 39 w 143"/>
                  <a:gd name="T5" fmla="*/ 0 h 61"/>
                  <a:gd name="T6" fmla="*/ 141 w 143"/>
                  <a:gd name="T7" fmla="*/ 0 h 61"/>
                  <a:gd name="T8" fmla="*/ 181 w 143"/>
                  <a:gd name="T9" fmla="*/ 39 h 61"/>
                  <a:gd name="T10" fmla="*/ 141 w 143"/>
                  <a:gd name="T11" fmla="*/ 76 h 61"/>
                  <a:gd name="T12" fmla="*/ 39 w 143"/>
                  <a:gd name="T13" fmla="*/ 76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61"/>
                  <a:gd name="T23" fmla="*/ 143 w 143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61">
                    <a:moveTo>
                      <a:pt x="31" y="61"/>
                    </a:moveTo>
                    <a:cubicBezTo>
                      <a:pt x="14" y="61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29" y="0"/>
                      <a:pt x="143" y="14"/>
                      <a:pt x="143" y="31"/>
                    </a:cubicBezTo>
                    <a:cubicBezTo>
                      <a:pt x="143" y="48"/>
                      <a:pt x="129" y="61"/>
                      <a:pt x="111" y="61"/>
                    </a:cubicBez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" name="Freeform 62"/>
              <p:cNvSpPr>
                <a:spLocks noChangeArrowheads="1"/>
              </p:cNvSpPr>
              <p:nvPr/>
            </p:nvSpPr>
            <p:spPr bwMode="auto">
              <a:xfrm>
                <a:off x="576" y="467"/>
                <a:ext cx="613" cy="728"/>
              </a:xfrm>
              <a:custGeom>
                <a:avLst/>
                <a:gdLst>
                  <a:gd name="T0" fmla="*/ 345 w 546"/>
                  <a:gd name="T1" fmla="*/ 0 h 648"/>
                  <a:gd name="T2" fmla="*/ 0 w 546"/>
                  <a:gd name="T3" fmla="*/ 344 h 648"/>
                  <a:gd name="T4" fmla="*/ 135 w 546"/>
                  <a:gd name="T5" fmla="*/ 657 h 648"/>
                  <a:gd name="T6" fmla="*/ 177 w 546"/>
                  <a:gd name="T7" fmla="*/ 818 h 648"/>
                  <a:gd name="T8" fmla="*/ 216 w 546"/>
                  <a:gd name="T9" fmla="*/ 804 h 648"/>
                  <a:gd name="T10" fmla="*/ 473 w 546"/>
                  <a:gd name="T11" fmla="*/ 804 h 648"/>
                  <a:gd name="T12" fmla="*/ 511 w 546"/>
                  <a:gd name="T13" fmla="*/ 818 h 648"/>
                  <a:gd name="T14" fmla="*/ 553 w 546"/>
                  <a:gd name="T15" fmla="*/ 657 h 648"/>
                  <a:gd name="T16" fmla="*/ 688 w 546"/>
                  <a:gd name="T17" fmla="*/ 344 h 648"/>
                  <a:gd name="T18" fmla="*/ 345 w 546"/>
                  <a:gd name="T19" fmla="*/ 0 h 6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6"/>
                  <a:gd name="T31" fmla="*/ 0 h 648"/>
                  <a:gd name="T32" fmla="*/ 546 w 546"/>
                  <a:gd name="T33" fmla="*/ 648 h 6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6" h="648">
                    <a:moveTo>
                      <a:pt x="273" y="0"/>
                    </a:moveTo>
                    <a:cubicBezTo>
                      <a:pt x="122" y="0"/>
                      <a:pt x="0" y="122"/>
                      <a:pt x="0" y="272"/>
                    </a:cubicBezTo>
                    <a:cubicBezTo>
                      <a:pt x="0" y="363"/>
                      <a:pt x="58" y="460"/>
                      <a:pt x="107" y="521"/>
                    </a:cubicBezTo>
                    <a:cubicBezTo>
                      <a:pt x="148" y="574"/>
                      <a:pt x="137" y="617"/>
                      <a:pt x="141" y="648"/>
                    </a:cubicBezTo>
                    <a:cubicBezTo>
                      <a:pt x="150" y="641"/>
                      <a:pt x="160" y="637"/>
                      <a:pt x="171" y="637"/>
                    </a:cubicBezTo>
                    <a:cubicBezTo>
                      <a:pt x="375" y="637"/>
                      <a:pt x="375" y="637"/>
                      <a:pt x="375" y="637"/>
                    </a:cubicBezTo>
                    <a:cubicBezTo>
                      <a:pt x="387" y="637"/>
                      <a:pt x="396" y="641"/>
                      <a:pt x="405" y="648"/>
                    </a:cubicBezTo>
                    <a:cubicBezTo>
                      <a:pt x="409" y="617"/>
                      <a:pt x="398" y="574"/>
                      <a:pt x="439" y="521"/>
                    </a:cubicBezTo>
                    <a:cubicBezTo>
                      <a:pt x="488" y="460"/>
                      <a:pt x="546" y="363"/>
                      <a:pt x="546" y="272"/>
                    </a:cubicBezTo>
                    <a:cubicBezTo>
                      <a:pt x="546" y="122"/>
                      <a:pt x="424" y="0"/>
                      <a:pt x="273" y="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" name="Freeform 63"/>
              <p:cNvSpPr>
                <a:spLocks noChangeArrowheads="1"/>
              </p:cNvSpPr>
              <p:nvPr/>
            </p:nvSpPr>
            <p:spPr bwMode="auto">
              <a:xfrm>
                <a:off x="595" y="487"/>
                <a:ext cx="575" cy="698"/>
              </a:xfrm>
              <a:custGeom>
                <a:avLst/>
                <a:gdLst>
                  <a:gd name="T0" fmla="*/ 176 w 512"/>
                  <a:gd name="T1" fmla="*/ 783 h 622"/>
                  <a:gd name="T2" fmla="*/ 194 w 512"/>
                  <a:gd name="T3" fmla="*/ 781 h 622"/>
                  <a:gd name="T4" fmla="*/ 451 w 512"/>
                  <a:gd name="T5" fmla="*/ 781 h 622"/>
                  <a:gd name="T6" fmla="*/ 469 w 512"/>
                  <a:gd name="T7" fmla="*/ 783 h 622"/>
                  <a:gd name="T8" fmla="*/ 515 w 512"/>
                  <a:gd name="T9" fmla="*/ 622 h 622"/>
                  <a:gd name="T10" fmla="*/ 646 w 512"/>
                  <a:gd name="T11" fmla="*/ 321 h 622"/>
                  <a:gd name="T12" fmla="*/ 323 w 512"/>
                  <a:gd name="T13" fmla="*/ 0 h 622"/>
                  <a:gd name="T14" fmla="*/ 0 w 512"/>
                  <a:gd name="T15" fmla="*/ 321 h 622"/>
                  <a:gd name="T16" fmla="*/ 130 w 512"/>
                  <a:gd name="T17" fmla="*/ 622 h 622"/>
                  <a:gd name="T18" fmla="*/ 176 w 512"/>
                  <a:gd name="T19" fmla="*/ 783 h 6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2"/>
                  <a:gd name="T31" fmla="*/ 0 h 622"/>
                  <a:gd name="T32" fmla="*/ 512 w 512"/>
                  <a:gd name="T33" fmla="*/ 622 h 6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2" h="622">
                    <a:moveTo>
                      <a:pt x="140" y="622"/>
                    </a:moveTo>
                    <a:cubicBezTo>
                      <a:pt x="145" y="621"/>
                      <a:pt x="149" y="620"/>
                      <a:pt x="154" y="620"/>
                    </a:cubicBezTo>
                    <a:cubicBezTo>
                      <a:pt x="358" y="620"/>
                      <a:pt x="358" y="620"/>
                      <a:pt x="358" y="620"/>
                    </a:cubicBezTo>
                    <a:cubicBezTo>
                      <a:pt x="363" y="620"/>
                      <a:pt x="368" y="621"/>
                      <a:pt x="372" y="622"/>
                    </a:cubicBezTo>
                    <a:cubicBezTo>
                      <a:pt x="372" y="576"/>
                      <a:pt x="376" y="536"/>
                      <a:pt x="409" y="494"/>
                    </a:cubicBezTo>
                    <a:cubicBezTo>
                      <a:pt x="440" y="455"/>
                      <a:pt x="512" y="354"/>
                      <a:pt x="512" y="255"/>
                    </a:cubicBezTo>
                    <a:cubicBezTo>
                      <a:pt x="512" y="114"/>
                      <a:pt x="397" y="0"/>
                      <a:pt x="256" y="0"/>
                    </a:cubicBezTo>
                    <a:cubicBezTo>
                      <a:pt x="115" y="0"/>
                      <a:pt x="0" y="114"/>
                      <a:pt x="0" y="255"/>
                    </a:cubicBezTo>
                    <a:cubicBezTo>
                      <a:pt x="0" y="354"/>
                      <a:pt x="72" y="455"/>
                      <a:pt x="103" y="494"/>
                    </a:cubicBezTo>
                    <a:cubicBezTo>
                      <a:pt x="136" y="536"/>
                      <a:pt x="142" y="575"/>
                      <a:pt x="140" y="622"/>
                    </a:cubicBez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" name="Freeform 64"/>
              <p:cNvSpPr>
                <a:spLocks noChangeArrowheads="1"/>
              </p:cNvSpPr>
              <p:nvPr/>
            </p:nvSpPr>
            <p:spPr bwMode="auto">
              <a:xfrm>
                <a:off x="763" y="627"/>
                <a:ext cx="227" cy="387"/>
              </a:xfrm>
              <a:custGeom>
                <a:avLst/>
                <a:gdLst>
                  <a:gd name="T0" fmla="*/ 128 w 202"/>
                  <a:gd name="T1" fmla="*/ 434 h 345"/>
                  <a:gd name="T2" fmla="*/ 0 w 202"/>
                  <a:gd name="T3" fmla="*/ 307 h 345"/>
                  <a:gd name="T4" fmla="*/ 74 w 202"/>
                  <a:gd name="T5" fmla="*/ 307 h 345"/>
                  <a:gd name="T6" fmla="*/ 128 w 202"/>
                  <a:gd name="T7" fmla="*/ 360 h 345"/>
                  <a:gd name="T8" fmla="*/ 181 w 202"/>
                  <a:gd name="T9" fmla="*/ 307 h 345"/>
                  <a:gd name="T10" fmla="*/ 122 w 202"/>
                  <a:gd name="T11" fmla="*/ 255 h 345"/>
                  <a:gd name="T12" fmla="*/ 0 w 202"/>
                  <a:gd name="T13" fmla="*/ 127 h 345"/>
                  <a:gd name="T14" fmla="*/ 128 w 202"/>
                  <a:gd name="T15" fmla="*/ 0 h 345"/>
                  <a:gd name="T16" fmla="*/ 255 w 202"/>
                  <a:gd name="T17" fmla="*/ 127 h 345"/>
                  <a:gd name="T18" fmla="*/ 181 w 202"/>
                  <a:gd name="T19" fmla="*/ 127 h 345"/>
                  <a:gd name="T20" fmla="*/ 128 w 202"/>
                  <a:gd name="T21" fmla="*/ 75 h 345"/>
                  <a:gd name="T22" fmla="*/ 74 w 202"/>
                  <a:gd name="T23" fmla="*/ 127 h 345"/>
                  <a:gd name="T24" fmla="*/ 133 w 202"/>
                  <a:gd name="T25" fmla="*/ 179 h 345"/>
                  <a:gd name="T26" fmla="*/ 255 w 202"/>
                  <a:gd name="T27" fmla="*/ 307 h 345"/>
                  <a:gd name="T28" fmla="*/ 128 w 202"/>
                  <a:gd name="T29" fmla="*/ 434 h 3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2"/>
                  <a:gd name="T46" fmla="*/ 0 h 345"/>
                  <a:gd name="T47" fmla="*/ 202 w 202"/>
                  <a:gd name="T48" fmla="*/ 345 h 3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2" h="345">
                    <a:moveTo>
                      <a:pt x="101" y="345"/>
                    </a:moveTo>
                    <a:cubicBezTo>
                      <a:pt x="45" y="345"/>
                      <a:pt x="0" y="300"/>
                      <a:pt x="0" y="244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9" y="267"/>
                      <a:pt x="78" y="286"/>
                      <a:pt x="101" y="286"/>
                    </a:cubicBezTo>
                    <a:cubicBezTo>
                      <a:pt x="124" y="286"/>
                      <a:pt x="143" y="267"/>
                      <a:pt x="143" y="244"/>
                    </a:cubicBezTo>
                    <a:cubicBezTo>
                      <a:pt x="143" y="219"/>
                      <a:pt x="119" y="205"/>
                      <a:pt x="97" y="202"/>
                    </a:cubicBezTo>
                    <a:cubicBezTo>
                      <a:pt x="40" y="195"/>
                      <a:pt x="0" y="153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2" y="45"/>
                      <a:pt x="202" y="101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143" y="78"/>
                      <a:pt x="124" y="60"/>
                      <a:pt x="101" y="60"/>
                    </a:cubicBezTo>
                    <a:cubicBezTo>
                      <a:pt x="78" y="60"/>
                      <a:pt x="59" y="78"/>
                      <a:pt x="59" y="101"/>
                    </a:cubicBezTo>
                    <a:cubicBezTo>
                      <a:pt x="59" y="128"/>
                      <a:pt x="84" y="140"/>
                      <a:pt x="105" y="143"/>
                    </a:cubicBezTo>
                    <a:cubicBezTo>
                      <a:pt x="161" y="150"/>
                      <a:pt x="202" y="193"/>
                      <a:pt x="202" y="244"/>
                    </a:cubicBezTo>
                    <a:cubicBezTo>
                      <a:pt x="202" y="300"/>
                      <a:pt x="157" y="345"/>
                      <a:pt x="101" y="345"/>
                    </a:cubicBezTo>
                    <a:close/>
                  </a:path>
                </a:pathLst>
              </a:cu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" name="Freeform 65"/>
              <p:cNvSpPr>
                <a:spLocks noChangeArrowheads="1"/>
              </p:cNvSpPr>
              <p:nvPr/>
            </p:nvSpPr>
            <p:spPr bwMode="auto">
              <a:xfrm>
                <a:off x="837" y="1008"/>
                <a:ext cx="78" cy="42"/>
              </a:xfrm>
              <a:custGeom>
                <a:avLst/>
                <a:gdLst>
                  <a:gd name="T0" fmla="*/ 43 w 70"/>
                  <a:gd name="T1" fmla="*/ 8 h 38"/>
                  <a:gd name="T2" fmla="*/ 0 w 70"/>
                  <a:gd name="T3" fmla="*/ 0 h 38"/>
                  <a:gd name="T4" fmla="*/ 0 w 70"/>
                  <a:gd name="T5" fmla="*/ 46 h 38"/>
                  <a:gd name="T6" fmla="*/ 87 w 70"/>
                  <a:gd name="T7" fmla="*/ 46 h 38"/>
                  <a:gd name="T8" fmla="*/ 87 w 70"/>
                  <a:gd name="T9" fmla="*/ 0 h 38"/>
                  <a:gd name="T10" fmla="*/ 43 w 70"/>
                  <a:gd name="T11" fmla="*/ 8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8"/>
                  <a:gd name="T20" fmla="*/ 70 w 7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8">
                    <a:moveTo>
                      <a:pt x="35" y="6"/>
                    </a:moveTo>
                    <a:cubicBezTo>
                      <a:pt x="23" y="6"/>
                      <a:pt x="11" y="4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9" y="4"/>
                      <a:pt x="48" y="6"/>
                      <a:pt x="35" y="6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" name="Freeform 66"/>
              <p:cNvSpPr>
                <a:spLocks noChangeArrowheads="1"/>
              </p:cNvSpPr>
              <p:nvPr/>
            </p:nvSpPr>
            <p:spPr bwMode="auto">
              <a:xfrm>
                <a:off x="837" y="591"/>
                <a:ext cx="78" cy="43"/>
              </a:xfrm>
              <a:custGeom>
                <a:avLst/>
                <a:gdLst>
                  <a:gd name="T0" fmla="*/ 43 w 70"/>
                  <a:gd name="T1" fmla="*/ 41 h 38"/>
                  <a:gd name="T2" fmla="*/ 87 w 70"/>
                  <a:gd name="T3" fmla="*/ 49 h 38"/>
                  <a:gd name="T4" fmla="*/ 87 w 70"/>
                  <a:gd name="T5" fmla="*/ 0 h 38"/>
                  <a:gd name="T6" fmla="*/ 0 w 70"/>
                  <a:gd name="T7" fmla="*/ 0 h 38"/>
                  <a:gd name="T8" fmla="*/ 0 w 70"/>
                  <a:gd name="T9" fmla="*/ 49 h 38"/>
                  <a:gd name="T10" fmla="*/ 43 w 70"/>
                  <a:gd name="T11" fmla="*/ 4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8"/>
                  <a:gd name="T20" fmla="*/ 70 w 7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8">
                    <a:moveTo>
                      <a:pt x="35" y="32"/>
                    </a:moveTo>
                    <a:cubicBezTo>
                      <a:pt x="48" y="32"/>
                      <a:pt x="59" y="34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1" y="34"/>
                      <a:pt x="23" y="32"/>
                      <a:pt x="35" y="32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3" name="Group 69"/>
            <p:cNvGrpSpPr/>
            <p:nvPr/>
          </p:nvGrpSpPr>
          <p:grpSpPr bwMode="auto">
            <a:xfrm>
              <a:off x="3180944" y="3497346"/>
              <a:ext cx="852195" cy="852195"/>
              <a:chOff x="0" y="0"/>
              <a:chExt cx="1322" cy="1322"/>
            </a:xfrm>
          </p:grpSpPr>
          <p:sp>
            <p:nvSpPr>
              <p:cNvPr id="224" name="Oval 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22" cy="1322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5" name="Freeform 71"/>
              <p:cNvSpPr>
                <a:spLocks noChangeArrowheads="1"/>
              </p:cNvSpPr>
              <p:nvPr/>
            </p:nvSpPr>
            <p:spPr bwMode="auto">
              <a:xfrm>
                <a:off x="342" y="439"/>
                <a:ext cx="318" cy="444"/>
              </a:xfrm>
              <a:custGeom>
                <a:avLst/>
                <a:gdLst>
                  <a:gd name="T0" fmla="*/ 0 w 318"/>
                  <a:gd name="T1" fmla="*/ 0 h 444"/>
                  <a:gd name="T2" fmla="*/ 0 w 318"/>
                  <a:gd name="T3" fmla="*/ 444 h 444"/>
                  <a:gd name="T4" fmla="*/ 318 w 318"/>
                  <a:gd name="T5" fmla="*/ 221 h 444"/>
                  <a:gd name="T6" fmla="*/ 0 w 318"/>
                  <a:gd name="T7" fmla="*/ 0 h 4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444"/>
                  <a:gd name="T14" fmla="*/ 318 w 318"/>
                  <a:gd name="T15" fmla="*/ 444 h 4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444">
                    <a:moveTo>
                      <a:pt x="0" y="0"/>
                    </a:moveTo>
                    <a:lnTo>
                      <a:pt x="0" y="444"/>
                    </a:lnTo>
                    <a:lnTo>
                      <a:pt x="318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6" name="Freeform 72"/>
              <p:cNvSpPr>
                <a:spLocks noChangeArrowheads="1"/>
              </p:cNvSpPr>
              <p:nvPr/>
            </p:nvSpPr>
            <p:spPr bwMode="auto">
              <a:xfrm>
                <a:off x="342" y="660"/>
                <a:ext cx="636" cy="223"/>
              </a:xfrm>
              <a:custGeom>
                <a:avLst/>
                <a:gdLst>
                  <a:gd name="T0" fmla="*/ 0 w 636"/>
                  <a:gd name="T1" fmla="*/ 223 h 223"/>
                  <a:gd name="T2" fmla="*/ 636 w 636"/>
                  <a:gd name="T3" fmla="*/ 223 h 223"/>
                  <a:gd name="T4" fmla="*/ 318 w 636"/>
                  <a:gd name="T5" fmla="*/ 0 h 223"/>
                  <a:gd name="T6" fmla="*/ 0 w 636"/>
                  <a:gd name="T7" fmla="*/ 223 h 2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23"/>
                  <a:gd name="T14" fmla="*/ 636 w 636"/>
                  <a:gd name="T15" fmla="*/ 223 h 2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23">
                    <a:moveTo>
                      <a:pt x="0" y="223"/>
                    </a:moveTo>
                    <a:lnTo>
                      <a:pt x="636" y="223"/>
                    </a:lnTo>
                    <a:lnTo>
                      <a:pt x="318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7" name="Freeform 73"/>
              <p:cNvSpPr>
                <a:spLocks noChangeArrowheads="1"/>
              </p:cNvSpPr>
              <p:nvPr/>
            </p:nvSpPr>
            <p:spPr bwMode="auto">
              <a:xfrm>
                <a:off x="660" y="439"/>
                <a:ext cx="318" cy="444"/>
              </a:xfrm>
              <a:custGeom>
                <a:avLst/>
                <a:gdLst>
                  <a:gd name="T0" fmla="*/ 0 w 318"/>
                  <a:gd name="T1" fmla="*/ 221 h 444"/>
                  <a:gd name="T2" fmla="*/ 318 w 318"/>
                  <a:gd name="T3" fmla="*/ 444 h 444"/>
                  <a:gd name="T4" fmla="*/ 318 w 318"/>
                  <a:gd name="T5" fmla="*/ 0 h 444"/>
                  <a:gd name="T6" fmla="*/ 0 w 318"/>
                  <a:gd name="T7" fmla="*/ 221 h 4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444"/>
                  <a:gd name="T14" fmla="*/ 318 w 318"/>
                  <a:gd name="T15" fmla="*/ 444 h 4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444">
                    <a:moveTo>
                      <a:pt x="0" y="221"/>
                    </a:moveTo>
                    <a:lnTo>
                      <a:pt x="318" y="444"/>
                    </a:lnTo>
                    <a:lnTo>
                      <a:pt x="318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8" name="Freeform 74"/>
              <p:cNvSpPr>
                <a:spLocks noChangeArrowheads="1"/>
              </p:cNvSpPr>
              <p:nvPr/>
            </p:nvSpPr>
            <p:spPr bwMode="auto">
              <a:xfrm>
                <a:off x="342" y="439"/>
                <a:ext cx="636" cy="282"/>
              </a:xfrm>
              <a:custGeom>
                <a:avLst/>
                <a:gdLst>
                  <a:gd name="T0" fmla="*/ 636 w 636"/>
                  <a:gd name="T1" fmla="*/ 0 h 282"/>
                  <a:gd name="T2" fmla="*/ 0 w 636"/>
                  <a:gd name="T3" fmla="*/ 0 h 282"/>
                  <a:gd name="T4" fmla="*/ 318 w 636"/>
                  <a:gd name="T5" fmla="*/ 282 h 282"/>
                  <a:gd name="T6" fmla="*/ 636 w 636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82"/>
                  <a:gd name="T14" fmla="*/ 636 w 636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82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82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9598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" name="Freeform 75"/>
              <p:cNvSpPr>
                <a:spLocks noChangeArrowheads="1"/>
              </p:cNvSpPr>
              <p:nvPr/>
            </p:nvSpPr>
            <p:spPr bwMode="auto">
              <a:xfrm>
                <a:off x="342" y="439"/>
                <a:ext cx="636" cy="261"/>
              </a:xfrm>
              <a:custGeom>
                <a:avLst/>
                <a:gdLst>
                  <a:gd name="T0" fmla="*/ 636 w 636"/>
                  <a:gd name="T1" fmla="*/ 0 h 261"/>
                  <a:gd name="T2" fmla="*/ 0 w 636"/>
                  <a:gd name="T3" fmla="*/ 0 h 261"/>
                  <a:gd name="T4" fmla="*/ 318 w 636"/>
                  <a:gd name="T5" fmla="*/ 261 h 261"/>
                  <a:gd name="T6" fmla="*/ 636 w 636"/>
                  <a:gd name="T7" fmla="*/ 0 h 2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61"/>
                  <a:gd name="T14" fmla="*/ 636 w 636"/>
                  <a:gd name="T15" fmla="*/ 261 h 2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61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6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" name="Rectangle 76"/>
              <p:cNvSpPr>
                <a:spLocks noChangeArrowheads="1"/>
              </p:cNvSpPr>
              <p:nvPr/>
            </p:nvSpPr>
            <p:spPr bwMode="auto">
              <a:xfrm>
                <a:off x="978" y="439"/>
                <a:ext cx="1" cy="1"/>
              </a:xfrm>
              <a:prstGeom prst="rect">
                <a:avLst/>
              </a:prstGeom>
              <a:solidFill>
                <a:srgbClr val="F0B1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4" name="Group 79"/>
            <p:cNvGrpSpPr/>
            <p:nvPr/>
          </p:nvGrpSpPr>
          <p:grpSpPr bwMode="auto">
            <a:xfrm>
              <a:off x="891817" y="3261974"/>
              <a:ext cx="911850" cy="911850"/>
              <a:chOff x="0" y="0"/>
              <a:chExt cx="3692" cy="3692"/>
            </a:xfrm>
          </p:grpSpPr>
          <p:sp>
            <p:nvSpPr>
              <p:cNvPr id="213" name="Oval 80"/>
              <p:cNvSpPr>
                <a:spLocks noChangeArrowheads="1"/>
              </p:cNvSpPr>
              <p:nvPr/>
            </p:nvSpPr>
            <p:spPr bwMode="auto">
              <a:xfrm>
                <a:off x="48" y="47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4" name="Freeform 81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92" cy="3692"/>
              </a:xfrm>
              <a:custGeom>
                <a:avLst/>
                <a:gdLst>
                  <a:gd name="T0" fmla="*/ 4369 w 1560"/>
                  <a:gd name="T1" fmla="*/ 8738 h 1560"/>
                  <a:gd name="T2" fmla="*/ 0 w 1560"/>
                  <a:gd name="T3" fmla="*/ 4369 h 1560"/>
                  <a:gd name="T4" fmla="*/ 4369 w 1560"/>
                  <a:gd name="T5" fmla="*/ 0 h 1560"/>
                  <a:gd name="T6" fmla="*/ 8738 w 1560"/>
                  <a:gd name="T7" fmla="*/ 4369 h 1560"/>
                  <a:gd name="T8" fmla="*/ 4369 w 1560"/>
                  <a:gd name="T9" fmla="*/ 8738 h 1560"/>
                  <a:gd name="T10" fmla="*/ 4369 w 1560"/>
                  <a:gd name="T11" fmla="*/ 225 h 1560"/>
                  <a:gd name="T12" fmla="*/ 225 w 1560"/>
                  <a:gd name="T13" fmla="*/ 4369 h 1560"/>
                  <a:gd name="T14" fmla="*/ 4369 w 1560"/>
                  <a:gd name="T15" fmla="*/ 8513 h 1560"/>
                  <a:gd name="T16" fmla="*/ 8513 w 1560"/>
                  <a:gd name="T17" fmla="*/ 4369 h 1560"/>
                  <a:gd name="T18" fmla="*/ 4369 w 1560"/>
                  <a:gd name="T19" fmla="*/ 225 h 1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0"/>
                  <a:gd name="T31" fmla="*/ 0 h 1560"/>
                  <a:gd name="T32" fmla="*/ 1560 w 1560"/>
                  <a:gd name="T33" fmla="*/ 1560 h 15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5" name="Oval 82"/>
              <p:cNvSpPr>
                <a:spLocks noChangeArrowheads="1"/>
              </p:cNvSpPr>
              <p:nvPr/>
            </p:nvSpPr>
            <p:spPr bwMode="auto">
              <a:xfrm>
                <a:off x="809" y="807"/>
                <a:ext cx="2076" cy="2075"/>
              </a:xfrm>
              <a:prstGeom prst="ellipse">
                <a:avLst/>
              </a:pr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6" name="Freeform 83"/>
              <p:cNvSpPr>
                <a:spLocks noChangeArrowheads="1"/>
              </p:cNvSpPr>
              <p:nvPr/>
            </p:nvSpPr>
            <p:spPr bwMode="auto">
              <a:xfrm>
                <a:off x="1385" y="967"/>
                <a:ext cx="1479" cy="1771"/>
              </a:xfrm>
              <a:custGeom>
                <a:avLst/>
                <a:gdLst>
                  <a:gd name="T0" fmla="*/ 3152 w 625"/>
                  <a:gd name="T1" fmla="*/ 2098 h 748"/>
                  <a:gd name="T2" fmla="*/ 2799 w 625"/>
                  <a:gd name="T3" fmla="*/ 1750 h 748"/>
                  <a:gd name="T4" fmla="*/ 3152 w 625"/>
                  <a:gd name="T5" fmla="*/ 1402 h 748"/>
                  <a:gd name="T6" fmla="*/ 3455 w 625"/>
                  <a:gd name="T7" fmla="*/ 1402 h 748"/>
                  <a:gd name="T8" fmla="*/ 3131 w 625"/>
                  <a:gd name="T9" fmla="*/ 701 h 748"/>
                  <a:gd name="T10" fmla="*/ 2409 w 625"/>
                  <a:gd name="T11" fmla="*/ 0 h 748"/>
                  <a:gd name="T12" fmla="*/ 1091 w 625"/>
                  <a:gd name="T13" fmla="*/ 0 h 748"/>
                  <a:gd name="T14" fmla="*/ 968 w 625"/>
                  <a:gd name="T15" fmla="*/ 0 h 748"/>
                  <a:gd name="T16" fmla="*/ 615 w 625"/>
                  <a:gd name="T17" fmla="*/ 353 h 748"/>
                  <a:gd name="T18" fmla="*/ 968 w 625"/>
                  <a:gd name="T19" fmla="*/ 701 h 748"/>
                  <a:gd name="T20" fmla="*/ 1091 w 625"/>
                  <a:gd name="T21" fmla="*/ 722 h 748"/>
                  <a:gd name="T22" fmla="*/ 1316 w 625"/>
                  <a:gd name="T23" fmla="*/ 1049 h 748"/>
                  <a:gd name="T24" fmla="*/ 1091 w 625"/>
                  <a:gd name="T25" fmla="*/ 1373 h 748"/>
                  <a:gd name="T26" fmla="*/ 968 w 625"/>
                  <a:gd name="T27" fmla="*/ 1402 h 748"/>
                  <a:gd name="T28" fmla="*/ 353 w 625"/>
                  <a:gd name="T29" fmla="*/ 1402 h 748"/>
                  <a:gd name="T30" fmla="*/ 0 w 625"/>
                  <a:gd name="T31" fmla="*/ 1750 h 748"/>
                  <a:gd name="T32" fmla="*/ 353 w 625"/>
                  <a:gd name="T33" fmla="*/ 2098 h 748"/>
                  <a:gd name="T34" fmla="*/ 1091 w 625"/>
                  <a:gd name="T35" fmla="*/ 2098 h 748"/>
                  <a:gd name="T36" fmla="*/ 1160 w 625"/>
                  <a:gd name="T37" fmla="*/ 2098 h 748"/>
                  <a:gd name="T38" fmla="*/ 1512 w 625"/>
                  <a:gd name="T39" fmla="*/ 2451 h 748"/>
                  <a:gd name="T40" fmla="*/ 1160 w 625"/>
                  <a:gd name="T41" fmla="*/ 2796 h 748"/>
                  <a:gd name="T42" fmla="*/ 1136 w 625"/>
                  <a:gd name="T43" fmla="*/ 2796 h 748"/>
                  <a:gd name="T44" fmla="*/ 1091 w 625"/>
                  <a:gd name="T45" fmla="*/ 2803 h 748"/>
                  <a:gd name="T46" fmla="*/ 812 w 625"/>
                  <a:gd name="T47" fmla="*/ 3144 h 748"/>
                  <a:gd name="T48" fmla="*/ 1091 w 625"/>
                  <a:gd name="T49" fmla="*/ 3488 h 748"/>
                  <a:gd name="T50" fmla="*/ 1136 w 625"/>
                  <a:gd name="T51" fmla="*/ 3492 h 748"/>
                  <a:gd name="T52" fmla="*/ 1160 w 625"/>
                  <a:gd name="T53" fmla="*/ 3492 h 748"/>
                  <a:gd name="T54" fmla="*/ 1500 w 625"/>
                  <a:gd name="T55" fmla="*/ 3492 h 748"/>
                  <a:gd name="T56" fmla="*/ 1848 w 625"/>
                  <a:gd name="T57" fmla="*/ 3845 h 748"/>
                  <a:gd name="T58" fmla="*/ 2201 w 625"/>
                  <a:gd name="T59" fmla="*/ 4193 h 748"/>
                  <a:gd name="T60" fmla="*/ 2549 w 625"/>
                  <a:gd name="T61" fmla="*/ 3845 h 748"/>
                  <a:gd name="T62" fmla="*/ 2201 w 625"/>
                  <a:gd name="T63" fmla="*/ 3492 h 748"/>
                  <a:gd name="T64" fmla="*/ 1848 w 625"/>
                  <a:gd name="T65" fmla="*/ 3144 h 748"/>
                  <a:gd name="T66" fmla="*/ 2201 w 625"/>
                  <a:gd name="T67" fmla="*/ 2796 h 748"/>
                  <a:gd name="T68" fmla="*/ 3152 w 625"/>
                  <a:gd name="T69" fmla="*/ 2796 h 748"/>
                  <a:gd name="T70" fmla="*/ 3500 w 625"/>
                  <a:gd name="T71" fmla="*/ 2451 h 748"/>
                  <a:gd name="T72" fmla="*/ 3152 w 625"/>
                  <a:gd name="T73" fmla="*/ 2098 h 7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25"/>
                  <a:gd name="T112" fmla="*/ 0 h 748"/>
                  <a:gd name="T113" fmla="*/ 625 w 625"/>
                  <a:gd name="T114" fmla="*/ 748 h 74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25" h="748">
                    <a:moveTo>
                      <a:pt x="563" y="374"/>
                    </a:moveTo>
                    <a:cubicBezTo>
                      <a:pt x="528" y="374"/>
                      <a:pt x="500" y="346"/>
                      <a:pt x="500" y="312"/>
                    </a:cubicBezTo>
                    <a:cubicBezTo>
                      <a:pt x="500" y="277"/>
                      <a:pt x="528" y="250"/>
                      <a:pt x="563" y="250"/>
                    </a:cubicBezTo>
                    <a:cubicBezTo>
                      <a:pt x="617" y="250"/>
                      <a:pt x="617" y="250"/>
                      <a:pt x="617" y="250"/>
                    </a:cubicBezTo>
                    <a:cubicBezTo>
                      <a:pt x="604" y="205"/>
                      <a:pt x="584" y="163"/>
                      <a:pt x="559" y="125"/>
                    </a:cubicBezTo>
                    <a:cubicBezTo>
                      <a:pt x="525" y="75"/>
                      <a:pt x="481" y="33"/>
                      <a:pt x="430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38" y="0"/>
                      <a:pt x="110" y="28"/>
                      <a:pt x="110" y="63"/>
                    </a:cubicBezTo>
                    <a:cubicBezTo>
                      <a:pt x="110" y="97"/>
                      <a:pt x="138" y="125"/>
                      <a:pt x="173" y="125"/>
                    </a:cubicBezTo>
                    <a:cubicBezTo>
                      <a:pt x="181" y="125"/>
                      <a:pt x="188" y="127"/>
                      <a:pt x="195" y="129"/>
                    </a:cubicBezTo>
                    <a:cubicBezTo>
                      <a:pt x="219" y="138"/>
                      <a:pt x="235" y="161"/>
                      <a:pt x="235" y="187"/>
                    </a:cubicBezTo>
                    <a:cubicBezTo>
                      <a:pt x="235" y="214"/>
                      <a:pt x="219" y="236"/>
                      <a:pt x="195" y="245"/>
                    </a:cubicBezTo>
                    <a:cubicBezTo>
                      <a:pt x="188" y="248"/>
                      <a:pt x="181" y="250"/>
                      <a:pt x="173" y="250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28" y="250"/>
                      <a:pt x="0" y="277"/>
                      <a:pt x="0" y="312"/>
                    </a:cubicBezTo>
                    <a:cubicBezTo>
                      <a:pt x="0" y="346"/>
                      <a:pt x="28" y="374"/>
                      <a:pt x="63" y="374"/>
                    </a:cubicBezTo>
                    <a:cubicBezTo>
                      <a:pt x="195" y="374"/>
                      <a:pt x="195" y="374"/>
                      <a:pt x="195" y="374"/>
                    </a:cubicBezTo>
                    <a:cubicBezTo>
                      <a:pt x="207" y="374"/>
                      <a:pt x="207" y="374"/>
                      <a:pt x="207" y="374"/>
                    </a:cubicBezTo>
                    <a:cubicBezTo>
                      <a:pt x="242" y="374"/>
                      <a:pt x="270" y="402"/>
                      <a:pt x="270" y="437"/>
                    </a:cubicBezTo>
                    <a:cubicBezTo>
                      <a:pt x="270" y="471"/>
                      <a:pt x="242" y="499"/>
                      <a:pt x="207" y="499"/>
                    </a:cubicBezTo>
                    <a:cubicBezTo>
                      <a:pt x="206" y="499"/>
                      <a:pt x="205" y="499"/>
                      <a:pt x="203" y="499"/>
                    </a:cubicBezTo>
                    <a:cubicBezTo>
                      <a:pt x="200" y="499"/>
                      <a:pt x="198" y="500"/>
                      <a:pt x="195" y="500"/>
                    </a:cubicBezTo>
                    <a:cubicBezTo>
                      <a:pt x="167" y="506"/>
                      <a:pt x="145" y="531"/>
                      <a:pt x="145" y="561"/>
                    </a:cubicBezTo>
                    <a:cubicBezTo>
                      <a:pt x="145" y="591"/>
                      <a:pt x="167" y="617"/>
                      <a:pt x="195" y="622"/>
                    </a:cubicBezTo>
                    <a:cubicBezTo>
                      <a:pt x="198" y="623"/>
                      <a:pt x="200" y="623"/>
                      <a:pt x="203" y="623"/>
                    </a:cubicBezTo>
                    <a:cubicBezTo>
                      <a:pt x="205" y="623"/>
                      <a:pt x="206" y="623"/>
                      <a:pt x="207" y="623"/>
                    </a:cubicBezTo>
                    <a:cubicBezTo>
                      <a:pt x="268" y="623"/>
                      <a:pt x="268" y="623"/>
                      <a:pt x="268" y="623"/>
                    </a:cubicBezTo>
                    <a:cubicBezTo>
                      <a:pt x="302" y="623"/>
                      <a:pt x="330" y="651"/>
                      <a:pt x="330" y="686"/>
                    </a:cubicBezTo>
                    <a:cubicBezTo>
                      <a:pt x="330" y="720"/>
                      <a:pt x="358" y="748"/>
                      <a:pt x="393" y="748"/>
                    </a:cubicBezTo>
                    <a:cubicBezTo>
                      <a:pt x="427" y="748"/>
                      <a:pt x="455" y="720"/>
                      <a:pt x="455" y="686"/>
                    </a:cubicBezTo>
                    <a:cubicBezTo>
                      <a:pt x="455" y="651"/>
                      <a:pt x="427" y="623"/>
                      <a:pt x="393" y="623"/>
                    </a:cubicBezTo>
                    <a:cubicBezTo>
                      <a:pt x="358" y="623"/>
                      <a:pt x="330" y="596"/>
                      <a:pt x="330" y="561"/>
                    </a:cubicBezTo>
                    <a:cubicBezTo>
                      <a:pt x="330" y="527"/>
                      <a:pt x="358" y="499"/>
                      <a:pt x="393" y="499"/>
                    </a:cubicBezTo>
                    <a:cubicBezTo>
                      <a:pt x="563" y="499"/>
                      <a:pt x="563" y="499"/>
                      <a:pt x="563" y="499"/>
                    </a:cubicBezTo>
                    <a:cubicBezTo>
                      <a:pt x="597" y="499"/>
                      <a:pt x="625" y="471"/>
                      <a:pt x="625" y="437"/>
                    </a:cubicBezTo>
                    <a:cubicBezTo>
                      <a:pt x="625" y="402"/>
                      <a:pt x="597" y="374"/>
                      <a:pt x="563" y="374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7" name="Freeform 84"/>
              <p:cNvSpPr>
                <a:spLocks noChangeArrowheads="1"/>
              </p:cNvSpPr>
              <p:nvPr/>
            </p:nvSpPr>
            <p:spPr bwMode="auto">
              <a:xfrm>
                <a:off x="809" y="1500"/>
                <a:ext cx="493" cy="885"/>
              </a:xfrm>
              <a:custGeom>
                <a:avLst/>
                <a:gdLst>
                  <a:gd name="T0" fmla="*/ 820 w 208"/>
                  <a:gd name="T1" fmla="*/ 1394 h 374"/>
                  <a:gd name="T2" fmla="*/ 467 w 208"/>
                  <a:gd name="T3" fmla="*/ 1394 h 374"/>
                  <a:gd name="T4" fmla="*/ 111 w 208"/>
                  <a:gd name="T5" fmla="*/ 1048 h 374"/>
                  <a:gd name="T6" fmla="*/ 467 w 208"/>
                  <a:gd name="T7" fmla="*/ 700 h 374"/>
                  <a:gd name="T8" fmla="*/ 815 w 208"/>
                  <a:gd name="T9" fmla="*/ 353 h 374"/>
                  <a:gd name="T10" fmla="*/ 467 w 208"/>
                  <a:gd name="T11" fmla="*/ 0 h 374"/>
                  <a:gd name="T12" fmla="*/ 140 w 208"/>
                  <a:gd name="T13" fmla="*/ 0 h 374"/>
                  <a:gd name="T14" fmla="*/ 0 w 208"/>
                  <a:gd name="T15" fmla="*/ 700 h 374"/>
                  <a:gd name="T16" fmla="*/ 0 w 208"/>
                  <a:gd name="T17" fmla="*/ 816 h 374"/>
                  <a:gd name="T18" fmla="*/ 66 w 208"/>
                  <a:gd name="T19" fmla="*/ 1394 h 374"/>
                  <a:gd name="T20" fmla="*/ 360 w 208"/>
                  <a:gd name="T21" fmla="*/ 2094 h 374"/>
                  <a:gd name="T22" fmla="*/ 820 w 208"/>
                  <a:gd name="T23" fmla="*/ 2094 h 374"/>
                  <a:gd name="T24" fmla="*/ 1169 w 208"/>
                  <a:gd name="T25" fmla="*/ 1746 h 374"/>
                  <a:gd name="T26" fmla="*/ 820 w 208"/>
                  <a:gd name="T27" fmla="*/ 1394 h 3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"/>
                  <a:gd name="T43" fmla="*/ 0 h 374"/>
                  <a:gd name="T44" fmla="*/ 208 w 208"/>
                  <a:gd name="T45" fmla="*/ 374 h 3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" h="374">
                    <a:moveTo>
                      <a:pt x="146" y="249"/>
                    </a:moveTo>
                    <a:cubicBezTo>
                      <a:pt x="83" y="249"/>
                      <a:pt x="83" y="249"/>
                      <a:pt x="83" y="249"/>
                    </a:cubicBezTo>
                    <a:cubicBezTo>
                      <a:pt x="48" y="249"/>
                      <a:pt x="20" y="222"/>
                      <a:pt x="20" y="187"/>
                    </a:cubicBezTo>
                    <a:cubicBezTo>
                      <a:pt x="20" y="153"/>
                      <a:pt x="48" y="125"/>
                      <a:pt x="83" y="125"/>
                    </a:cubicBezTo>
                    <a:cubicBezTo>
                      <a:pt x="117" y="125"/>
                      <a:pt x="145" y="97"/>
                      <a:pt x="145" y="63"/>
                    </a:cubicBezTo>
                    <a:cubicBezTo>
                      <a:pt x="145" y="28"/>
                      <a:pt x="117" y="0"/>
                      <a:pt x="8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40"/>
                      <a:pt x="2" y="81"/>
                      <a:pt x="0" y="125"/>
                    </a:cubicBezTo>
                    <a:cubicBezTo>
                      <a:pt x="0" y="132"/>
                      <a:pt x="0" y="139"/>
                      <a:pt x="0" y="146"/>
                    </a:cubicBezTo>
                    <a:cubicBezTo>
                      <a:pt x="0" y="182"/>
                      <a:pt x="4" y="216"/>
                      <a:pt x="12" y="249"/>
                    </a:cubicBezTo>
                    <a:cubicBezTo>
                      <a:pt x="23" y="294"/>
                      <a:pt x="41" y="336"/>
                      <a:pt x="64" y="374"/>
                    </a:cubicBezTo>
                    <a:cubicBezTo>
                      <a:pt x="146" y="374"/>
                      <a:pt x="146" y="374"/>
                      <a:pt x="146" y="374"/>
                    </a:cubicBezTo>
                    <a:cubicBezTo>
                      <a:pt x="180" y="374"/>
                      <a:pt x="208" y="346"/>
                      <a:pt x="208" y="312"/>
                    </a:cubicBezTo>
                    <a:cubicBezTo>
                      <a:pt x="208" y="277"/>
                      <a:pt x="180" y="249"/>
                      <a:pt x="146" y="249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8" name="Freeform 85"/>
              <p:cNvSpPr>
                <a:spLocks noChangeArrowheads="1"/>
              </p:cNvSpPr>
              <p:nvPr/>
            </p:nvSpPr>
            <p:spPr bwMode="auto">
              <a:xfrm>
                <a:off x="999" y="953"/>
                <a:ext cx="487" cy="294"/>
              </a:xfrm>
              <a:custGeom>
                <a:avLst/>
                <a:gdLst>
                  <a:gd name="T0" fmla="*/ 1151 w 206"/>
                  <a:gd name="T1" fmla="*/ 349 h 124"/>
                  <a:gd name="T2" fmla="*/ 804 w 206"/>
                  <a:gd name="T3" fmla="*/ 0 h 124"/>
                  <a:gd name="T4" fmla="*/ 742 w 206"/>
                  <a:gd name="T5" fmla="*/ 5 h 124"/>
                  <a:gd name="T6" fmla="*/ 508 w 206"/>
                  <a:gd name="T7" fmla="*/ 164 h 124"/>
                  <a:gd name="T8" fmla="*/ 0 w 206"/>
                  <a:gd name="T9" fmla="*/ 697 h 124"/>
                  <a:gd name="T10" fmla="*/ 804 w 206"/>
                  <a:gd name="T11" fmla="*/ 697 h 124"/>
                  <a:gd name="T12" fmla="*/ 1151 w 206"/>
                  <a:gd name="T13" fmla="*/ 349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6"/>
                  <a:gd name="T22" fmla="*/ 0 h 124"/>
                  <a:gd name="T23" fmla="*/ 206 w 206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6" h="124">
                    <a:moveTo>
                      <a:pt x="206" y="62"/>
                    </a:moveTo>
                    <a:cubicBezTo>
                      <a:pt x="206" y="28"/>
                      <a:pt x="178" y="0"/>
                      <a:pt x="144" y="0"/>
                    </a:cubicBezTo>
                    <a:cubicBezTo>
                      <a:pt x="140" y="0"/>
                      <a:pt x="136" y="0"/>
                      <a:pt x="133" y="1"/>
                    </a:cubicBezTo>
                    <a:cubicBezTo>
                      <a:pt x="118" y="9"/>
                      <a:pt x="104" y="19"/>
                      <a:pt x="91" y="29"/>
                    </a:cubicBezTo>
                    <a:cubicBezTo>
                      <a:pt x="56" y="56"/>
                      <a:pt x="25" y="88"/>
                      <a:pt x="0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78" y="124"/>
                      <a:pt x="206" y="96"/>
                      <a:pt x="206" y="62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9" name="Freeform 86"/>
              <p:cNvSpPr>
                <a:spLocks noChangeArrowheads="1"/>
              </p:cNvSpPr>
              <p:nvPr/>
            </p:nvSpPr>
            <p:spPr bwMode="auto">
              <a:xfrm>
                <a:off x="2684" y="1637"/>
                <a:ext cx="695" cy="793"/>
              </a:xfrm>
              <a:custGeom>
                <a:avLst/>
                <a:gdLst>
                  <a:gd name="T0" fmla="*/ 1577 w 294"/>
                  <a:gd name="T1" fmla="*/ 1721 h 335"/>
                  <a:gd name="T2" fmla="*/ 1593 w 294"/>
                  <a:gd name="T3" fmla="*/ 1513 h 335"/>
                  <a:gd name="T4" fmla="*/ 872 w 294"/>
                  <a:gd name="T5" fmla="*/ 627 h 335"/>
                  <a:gd name="T6" fmla="*/ 688 w 294"/>
                  <a:gd name="T7" fmla="*/ 594 h 335"/>
                  <a:gd name="T8" fmla="*/ 615 w 294"/>
                  <a:gd name="T9" fmla="*/ 499 h 335"/>
                  <a:gd name="T10" fmla="*/ 615 w 294"/>
                  <a:gd name="T11" fmla="*/ 315 h 335"/>
                  <a:gd name="T12" fmla="*/ 513 w 294"/>
                  <a:gd name="T13" fmla="*/ 196 h 335"/>
                  <a:gd name="T14" fmla="*/ 336 w 294"/>
                  <a:gd name="T15" fmla="*/ 156 h 335"/>
                  <a:gd name="T16" fmla="*/ 201 w 294"/>
                  <a:gd name="T17" fmla="*/ 0 h 335"/>
                  <a:gd name="T18" fmla="*/ 0 w 294"/>
                  <a:gd name="T19" fmla="*/ 168 h 335"/>
                  <a:gd name="T20" fmla="*/ 1385 w 294"/>
                  <a:gd name="T21" fmla="*/ 1877 h 335"/>
                  <a:gd name="T22" fmla="*/ 1577 w 294"/>
                  <a:gd name="T23" fmla="*/ 1721 h 3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4"/>
                  <a:gd name="T37" fmla="*/ 0 h 335"/>
                  <a:gd name="T38" fmla="*/ 294 w 294"/>
                  <a:gd name="T39" fmla="*/ 335 h 3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4" h="335">
                    <a:moveTo>
                      <a:pt x="282" y="307"/>
                    </a:moveTo>
                    <a:cubicBezTo>
                      <a:pt x="293" y="298"/>
                      <a:pt x="294" y="281"/>
                      <a:pt x="285" y="270"/>
                    </a:cubicBez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8" y="102"/>
                      <a:pt x="134" y="100"/>
                      <a:pt x="123" y="106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7" y="80"/>
                      <a:pt x="118" y="66"/>
                      <a:pt x="110" y="56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84" y="25"/>
                      <a:pt x="70" y="22"/>
                      <a:pt x="60" y="28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48" y="335"/>
                      <a:pt x="248" y="335"/>
                      <a:pt x="248" y="335"/>
                    </a:cubicBezTo>
                    <a:lnTo>
                      <a:pt x="282" y="307"/>
                    </a:ln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0" name="Freeform 87"/>
              <p:cNvSpPr>
                <a:spLocks noChangeArrowheads="1"/>
              </p:cNvSpPr>
              <p:nvPr/>
            </p:nvSpPr>
            <p:spPr bwMode="auto">
              <a:xfrm>
                <a:off x="2591" y="1708"/>
                <a:ext cx="680" cy="807"/>
              </a:xfrm>
              <a:custGeom>
                <a:avLst/>
                <a:gdLst>
                  <a:gd name="T0" fmla="*/ 218 w 287"/>
                  <a:gd name="T1" fmla="*/ 0 h 341"/>
                  <a:gd name="T2" fmla="*/ 0 w 287"/>
                  <a:gd name="T3" fmla="*/ 173 h 341"/>
                  <a:gd name="T4" fmla="*/ 135 w 287"/>
                  <a:gd name="T5" fmla="*/ 336 h 341"/>
                  <a:gd name="T6" fmla="*/ 135 w 287"/>
                  <a:gd name="T7" fmla="*/ 521 h 341"/>
                  <a:gd name="T8" fmla="*/ 230 w 287"/>
                  <a:gd name="T9" fmla="*/ 639 h 341"/>
                  <a:gd name="T10" fmla="*/ 410 w 287"/>
                  <a:gd name="T11" fmla="*/ 677 h 341"/>
                  <a:gd name="T12" fmla="*/ 488 w 287"/>
                  <a:gd name="T13" fmla="*/ 767 h 341"/>
                  <a:gd name="T14" fmla="*/ 488 w 287"/>
                  <a:gd name="T15" fmla="*/ 951 h 341"/>
                  <a:gd name="T16" fmla="*/ 1218 w 287"/>
                  <a:gd name="T17" fmla="*/ 1836 h 341"/>
                  <a:gd name="T18" fmla="*/ 1419 w 287"/>
                  <a:gd name="T19" fmla="*/ 1860 h 341"/>
                  <a:gd name="T20" fmla="*/ 1611 w 287"/>
                  <a:gd name="T21" fmla="*/ 1709 h 341"/>
                  <a:gd name="T22" fmla="*/ 218 w 287"/>
                  <a:gd name="T23" fmla="*/ 0 h 3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7"/>
                  <a:gd name="T37" fmla="*/ 0 h 341"/>
                  <a:gd name="T38" fmla="*/ 287 w 287"/>
                  <a:gd name="T39" fmla="*/ 341 h 3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7" h="341">
                    <a:moveTo>
                      <a:pt x="3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6" y="69"/>
                      <a:pt x="16" y="83"/>
                      <a:pt x="24" y="9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9" y="124"/>
                      <a:pt x="63" y="126"/>
                      <a:pt x="73" y="121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9" y="147"/>
                      <a:pt x="79" y="160"/>
                      <a:pt x="87" y="170"/>
                    </a:cubicBez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26" y="339"/>
                      <a:pt x="242" y="341"/>
                      <a:pt x="253" y="332"/>
                    </a:cubicBezTo>
                    <a:cubicBezTo>
                      <a:pt x="287" y="305"/>
                      <a:pt x="287" y="305"/>
                      <a:pt x="287" y="305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1" name="Freeform 88"/>
              <p:cNvSpPr>
                <a:spLocks noEditPoints="1" noChangeArrowheads="1"/>
              </p:cNvSpPr>
              <p:nvPr/>
            </p:nvSpPr>
            <p:spPr bwMode="auto">
              <a:xfrm>
                <a:off x="1472" y="407"/>
                <a:ext cx="1576" cy="1576"/>
              </a:xfrm>
              <a:custGeom>
                <a:avLst/>
                <a:gdLst>
                  <a:gd name="T0" fmla="*/ 3147 w 666"/>
                  <a:gd name="T1" fmla="*/ 812 h 666"/>
                  <a:gd name="T2" fmla="*/ 812 w 666"/>
                  <a:gd name="T3" fmla="*/ 582 h 666"/>
                  <a:gd name="T4" fmla="*/ 577 w 666"/>
                  <a:gd name="T5" fmla="*/ 2918 h 666"/>
                  <a:gd name="T6" fmla="*/ 2918 w 666"/>
                  <a:gd name="T7" fmla="*/ 3147 h 666"/>
                  <a:gd name="T8" fmla="*/ 3147 w 666"/>
                  <a:gd name="T9" fmla="*/ 812 h 666"/>
                  <a:gd name="T10" fmla="*/ 2778 w 666"/>
                  <a:gd name="T11" fmla="*/ 2979 h 666"/>
                  <a:gd name="T12" fmla="*/ 745 w 666"/>
                  <a:gd name="T13" fmla="*/ 2778 h 666"/>
                  <a:gd name="T14" fmla="*/ 951 w 666"/>
                  <a:gd name="T15" fmla="*/ 750 h 666"/>
                  <a:gd name="T16" fmla="*/ 2979 w 666"/>
                  <a:gd name="T17" fmla="*/ 951 h 666"/>
                  <a:gd name="T18" fmla="*/ 2778 w 666"/>
                  <a:gd name="T19" fmla="*/ 2979 h 6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6"/>
                  <a:gd name="T31" fmla="*/ 0 h 666"/>
                  <a:gd name="T32" fmla="*/ 666 w 666"/>
                  <a:gd name="T33" fmla="*/ 666 h 6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6" h="666">
                    <a:moveTo>
                      <a:pt x="562" y="145"/>
                    </a:moveTo>
                    <a:cubicBezTo>
                      <a:pt x="459" y="19"/>
                      <a:pt x="271" y="0"/>
                      <a:pt x="145" y="104"/>
                    </a:cubicBezTo>
                    <a:cubicBezTo>
                      <a:pt x="18" y="207"/>
                      <a:pt x="0" y="394"/>
                      <a:pt x="103" y="521"/>
                    </a:cubicBezTo>
                    <a:cubicBezTo>
                      <a:pt x="207" y="647"/>
                      <a:pt x="394" y="666"/>
                      <a:pt x="521" y="562"/>
                    </a:cubicBezTo>
                    <a:cubicBezTo>
                      <a:pt x="647" y="459"/>
                      <a:pt x="666" y="272"/>
                      <a:pt x="562" y="145"/>
                    </a:cubicBezTo>
                    <a:close/>
                    <a:moveTo>
                      <a:pt x="496" y="532"/>
                    </a:moveTo>
                    <a:cubicBezTo>
                      <a:pt x="386" y="622"/>
                      <a:pt x="223" y="606"/>
                      <a:pt x="133" y="496"/>
                    </a:cubicBezTo>
                    <a:cubicBezTo>
                      <a:pt x="43" y="386"/>
                      <a:pt x="60" y="224"/>
                      <a:pt x="170" y="134"/>
                    </a:cubicBezTo>
                    <a:cubicBezTo>
                      <a:pt x="279" y="44"/>
                      <a:pt x="442" y="60"/>
                      <a:pt x="532" y="170"/>
                    </a:cubicBezTo>
                    <a:cubicBezTo>
                      <a:pt x="622" y="280"/>
                      <a:pt x="606" y="442"/>
                      <a:pt x="496" y="53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2" name="Freeform 89"/>
              <p:cNvSpPr>
                <a:spLocks noChangeArrowheads="1"/>
              </p:cNvSpPr>
              <p:nvPr/>
            </p:nvSpPr>
            <p:spPr bwMode="auto">
              <a:xfrm>
                <a:off x="1574" y="511"/>
                <a:ext cx="1370" cy="1368"/>
              </a:xfrm>
              <a:custGeom>
                <a:avLst/>
                <a:gdLst>
                  <a:gd name="T0" fmla="*/ 712 w 579"/>
                  <a:gd name="T1" fmla="*/ 504 h 578"/>
                  <a:gd name="T2" fmla="*/ 504 w 579"/>
                  <a:gd name="T3" fmla="*/ 2532 h 578"/>
                  <a:gd name="T4" fmla="*/ 2537 w 579"/>
                  <a:gd name="T5" fmla="*/ 2734 h 578"/>
                  <a:gd name="T6" fmla="*/ 2738 w 579"/>
                  <a:gd name="T7" fmla="*/ 705 h 578"/>
                  <a:gd name="T8" fmla="*/ 712 w 579"/>
                  <a:gd name="T9" fmla="*/ 504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578"/>
                  <a:gd name="T17" fmla="*/ 579 w 579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578">
                    <a:moveTo>
                      <a:pt x="127" y="90"/>
                    </a:moveTo>
                    <a:cubicBezTo>
                      <a:pt x="17" y="180"/>
                      <a:pt x="0" y="342"/>
                      <a:pt x="90" y="452"/>
                    </a:cubicBezTo>
                    <a:cubicBezTo>
                      <a:pt x="180" y="562"/>
                      <a:pt x="343" y="578"/>
                      <a:pt x="453" y="488"/>
                    </a:cubicBezTo>
                    <a:cubicBezTo>
                      <a:pt x="563" y="398"/>
                      <a:pt x="579" y="236"/>
                      <a:pt x="489" y="126"/>
                    </a:cubicBezTo>
                    <a:cubicBezTo>
                      <a:pt x="399" y="16"/>
                      <a:pt x="236" y="0"/>
                      <a:pt x="127" y="9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3" name="Freeform 90"/>
              <p:cNvSpPr>
                <a:spLocks noChangeArrowheads="1"/>
              </p:cNvSpPr>
              <p:nvPr/>
            </p:nvSpPr>
            <p:spPr bwMode="auto">
              <a:xfrm>
                <a:off x="1742" y="669"/>
                <a:ext cx="518" cy="623"/>
              </a:xfrm>
              <a:custGeom>
                <a:avLst/>
                <a:gdLst>
                  <a:gd name="T0" fmla="*/ 73 w 219"/>
                  <a:gd name="T1" fmla="*/ 848 h 263"/>
                  <a:gd name="T2" fmla="*/ 1102 w 219"/>
                  <a:gd name="T3" fmla="*/ 5 h 263"/>
                  <a:gd name="T4" fmla="*/ 1220 w 219"/>
                  <a:gd name="T5" fmla="*/ 102 h 263"/>
                  <a:gd name="T6" fmla="*/ 1124 w 219"/>
                  <a:gd name="T7" fmla="*/ 225 h 263"/>
                  <a:gd name="T8" fmla="*/ 234 w 219"/>
                  <a:gd name="T9" fmla="*/ 1348 h 263"/>
                  <a:gd name="T10" fmla="*/ 140 w 219"/>
                  <a:gd name="T11" fmla="*/ 1471 h 263"/>
                  <a:gd name="T12" fmla="*/ 17 w 219"/>
                  <a:gd name="T13" fmla="*/ 1374 h 263"/>
                  <a:gd name="T14" fmla="*/ 73 w 219"/>
                  <a:gd name="T15" fmla="*/ 848 h 2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9"/>
                  <a:gd name="T25" fmla="*/ 0 h 263"/>
                  <a:gd name="T26" fmla="*/ 219 w 219"/>
                  <a:gd name="T27" fmla="*/ 263 h 2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9" h="263">
                    <a:moveTo>
                      <a:pt x="13" y="151"/>
                    </a:moveTo>
                    <a:cubicBezTo>
                      <a:pt x="39" y="72"/>
                      <a:pt x="109" y="11"/>
                      <a:pt x="197" y="1"/>
                    </a:cubicBezTo>
                    <a:cubicBezTo>
                      <a:pt x="207" y="0"/>
                      <a:pt x="217" y="8"/>
                      <a:pt x="218" y="18"/>
                    </a:cubicBezTo>
                    <a:cubicBezTo>
                      <a:pt x="219" y="29"/>
                      <a:pt x="212" y="38"/>
                      <a:pt x="201" y="40"/>
                    </a:cubicBezTo>
                    <a:cubicBezTo>
                      <a:pt x="102" y="51"/>
                      <a:pt x="30" y="141"/>
                      <a:pt x="42" y="240"/>
                    </a:cubicBezTo>
                    <a:cubicBezTo>
                      <a:pt x="43" y="251"/>
                      <a:pt x="35" y="261"/>
                      <a:pt x="25" y="262"/>
                    </a:cubicBezTo>
                    <a:cubicBezTo>
                      <a:pt x="14" y="263"/>
                      <a:pt x="5" y="255"/>
                      <a:pt x="3" y="245"/>
                    </a:cubicBezTo>
                    <a:cubicBezTo>
                      <a:pt x="0" y="212"/>
                      <a:pt x="3" y="180"/>
                      <a:pt x="13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5" name="Group 93"/>
            <p:cNvGrpSpPr/>
            <p:nvPr/>
          </p:nvGrpSpPr>
          <p:grpSpPr bwMode="auto">
            <a:xfrm>
              <a:off x="1449744" y="0"/>
              <a:ext cx="955246" cy="955246"/>
              <a:chOff x="0" y="0"/>
              <a:chExt cx="3692" cy="3692"/>
            </a:xfrm>
          </p:grpSpPr>
          <p:sp>
            <p:nvSpPr>
              <p:cNvPr id="192" name="Oval 94"/>
              <p:cNvSpPr>
                <a:spLocks noChangeArrowheads="1"/>
              </p:cNvSpPr>
              <p:nvPr/>
            </p:nvSpPr>
            <p:spPr bwMode="auto">
              <a:xfrm>
                <a:off x="48" y="47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Freeform 9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692" cy="3692"/>
              </a:xfrm>
              <a:custGeom>
                <a:avLst/>
                <a:gdLst>
                  <a:gd name="T0" fmla="*/ 4369 w 1560"/>
                  <a:gd name="T1" fmla="*/ 8738 h 1560"/>
                  <a:gd name="T2" fmla="*/ 0 w 1560"/>
                  <a:gd name="T3" fmla="*/ 4369 h 1560"/>
                  <a:gd name="T4" fmla="*/ 4369 w 1560"/>
                  <a:gd name="T5" fmla="*/ 0 h 1560"/>
                  <a:gd name="T6" fmla="*/ 8738 w 1560"/>
                  <a:gd name="T7" fmla="*/ 4369 h 1560"/>
                  <a:gd name="T8" fmla="*/ 4369 w 1560"/>
                  <a:gd name="T9" fmla="*/ 8738 h 1560"/>
                  <a:gd name="T10" fmla="*/ 4369 w 1560"/>
                  <a:gd name="T11" fmla="*/ 225 h 1560"/>
                  <a:gd name="T12" fmla="*/ 225 w 1560"/>
                  <a:gd name="T13" fmla="*/ 4369 h 1560"/>
                  <a:gd name="T14" fmla="*/ 4369 w 1560"/>
                  <a:gd name="T15" fmla="*/ 8513 h 1560"/>
                  <a:gd name="T16" fmla="*/ 8513 w 1560"/>
                  <a:gd name="T17" fmla="*/ 4369 h 1560"/>
                  <a:gd name="T18" fmla="*/ 4369 w 1560"/>
                  <a:gd name="T19" fmla="*/ 225 h 15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60"/>
                  <a:gd name="T31" fmla="*/ 0 h 1560"/>
                  <a:gd name="T32" fmla="*/ 1560 w 1560"/>
                  <a:gd name="T33" fmla="*/ 1560 h 15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60" h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96"/>
              <p:cNvSpPr>
                <a:spLocks noChangeArrowheads="1"/>
              </p:cNvSpPr>
              <p:nvPr/>
            </p:nvSpPr>
            <p:spPr bwMode="auto">
              <a:xfrm>
                <a:off x="663" y="2293"/>
                <a:ext cx="1190" cy="445"/>
              </a:xfrm>
              <a:custGeom>
                <a:avLst/>
                <a:gdLst>
                  <a:gd name="T0" fmla="*/ 2574 w 503"/>
                  <a:gd name="T1" fmla="*/ 279 h 188"/>
                  <a:gd name="T2" fmla="*/ 2557 w 503"/>
                  <a:gd name="T3" fmla="*/ 279 h 188"/>
                  <a:gd name="T4" fmla="*/ 2557 w 503"/>
                  <a:gd name="T5" fmla="*/ 263 h 188"/>
                  <a:gd name="T6" fmla="*/ 2541 w 503"/>
                  <a:gd name="T7" fmla="*/ 196 h 188"/>
                  <a:gd name="T8" fmla="*/ 2413 w 503"/>
                  <a:gd name="T9" fmla="*/ 118 h 188"/>
                  <a:gd name="T10" fmla="*/ 2345 w 503"/>
                  <a:gd name="T11" fmla="*/ 118 h 188"/>
                  <a:gd name="T12" fmla="*/ 2345 w 503"/>
                  <a:gd name="T13" fmla="*/ 62 h 188"/>
                  <a:gd name="T14" fmla="*/ 2345 w 503"/>
                  <a:gd name="T15" fmla="*/ 0 h 188"/>
                  <a:gd name="T16" fmla="*/ 471 w 503"/>
                  <a:gd name="T17" fmla="*/ 0 h 188"/>
                  <a:gd name="T18" fmla="*/ 471 w 503"/>
                  <a:gd name="T19" fmla="*/ 62 h 188"/>
                  <a:gd name="T20" fmla="*/ 471 w 503"/>
                  <a:gd name="T21" fmla="*/ 118 h 188"/>
                  <a:gd name="T22" fmla="*/ 409 w 503"/>
                  <a:gd name="T23" fmla="*/ 118 h 188"/>
                  <a:gd name="T24" fmla="*/ 274 w 503"/>
                  <a:gd name="T25" fmla="*/ 196 h 188"/>
                  <a:gd name="T26" fmla="*/ 258 w 503"/>
                  <a:gd name="T27" fmla="*/ 263 h 188"/>
                  <a:gd name="T28" fmla="*/ 258 w 503"/>
                  <a:gd name="T29" fmla="*/ 279 h 188"/>
                  <a:gd name="T30" fmla="*/ 241 w 503"/>
                  <a:gd name="T31" fmla="*/ 279 h 188"/>
                  <a:gd name="T32" fmla="*/ 0 w 503"/>
                  <a:gd name="T33" fmla="*/ 509 h 188"/>
                  <a:gd name="T34" fmla="*/ 0 w 503"/>
                  <a:gd name="T35" fmla="*/ 668 h 188"/>
                  <a:gd name="T36" fmla="*/ 0 w 503"/>
                  <a:gd name="T37" fmla="*/ 1053 h 188"/>
                  <a:gd name="T38" fmla="*/ 2815 w 503"/>
                  <a:gd name="T39" fmla="*/ 1053 h 188"/>
                  <a:gd name="T40" fmla="*/ 2815 w 503"/>
                  <a:gd name="T41" fmla="*/ 668 h 188"/>
                  <a:gd name="T42" fmla="*/ 2815 w 503"/>
                  <a:gd name="T43" fmla="*/ 509 h 188"/>
                  <a:gd name="T44" fmla="*/ 2574 w 503"/>
                  <a:gd name="T45" fmla="*/ 279 h 18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03"/>
                  <a:gd name="T70" fmla="*/ 0 h 188"/>
                  <a:gd name="T71" fmla="*/ 503 w 503"/>
                  <a:gd name="T72" fmla="*/ 188 h 18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03" h="188">
                    <a:moveTo>
                      <a:pt x="460" y="50"/>
                    </a:moveTo>
                    <a:cubicBezTo>
                      <a:pt x="457" y="50"/>
                      <a:pt x="457" y="50"/>
                      <a:pt x="457" y="50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7" y="43"/>
                      <a:pt x="456" y="39"/>
                      <a:pt x="454" y="35"/>
                    </a:cubicBezTo>
                    <a:cubicBezTo>
                      <a:pt x="450" y="27"/>
                      <a:pt x="441" y="21"/>
                      <a:pt x="431" y="21"/>
                    </a:cubicBezTo>
                    <a:cubicBezTo>
                      <a:pt x="419" y="21"/>
                      <a:pt x="419" y="21"/>
                      <a:pt x="419" y="21"/>
                    </a:cubicBezTo>
                    <a:cubicBezTo>
                      <a:pt x="419" y="11"/>
                      <a:pt x="419" y="11"/>
                      <a:pt x="419" y="11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2" y="21"/>
                      <a:pt x="53" y="27"/>
                      <a:pt x="49" y="35"/>
                    </a:cubicBezTo>
                    <a:cubicBezTo>
                      <a:pt x="47" y="39"/>
                      <a:pt x="46" y="43"/>
                      <a:pt x="46" y="47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19" y="50"/>
                      <a:pt x="0" y="68"/>
                      <a:pt x="0" y="9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03" y="188"/>
                      <a:pt x="503" y="188"/>
                      <a:pt x="503" y="188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03" y="68"/>
                      <a:pt x="484" y="50"/>
                      <a:pt x="460" y="50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Rectangle 97"/>
              <p:cNvSpPr>
                <a:spLocks noChangeArrowheads="1"/>
              </p:cNvSpPr>
              <p:nvPr/>
            </p:nvSpPr>
            <p:spPr bwMode="auto">
              <a:xfrm>
                <a:off x="663" y="2574"/>
                <a:ext cx="1190" cy="16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Freeform 98"/>
              <p:cNvSpPr>
                <a:spLocks noChangeArrowheads="1"/>
              </p:cNvSpPr>
              <p:nvPr/>
            </p:nvSpPr>
            <p:spPr bwMode="auto">
              <a:xfrm>
                <a:off x="772" y="2376"/>
                <a:ext cx="972" cy="35"/>
              </a:xfrm>
              <a:custGeom>
                <a:avLst/>
                <a:gdLst>
                  <a:gd name="T0" fmla="*/ 2299 w 411"/>
                  <a:gd name="T1" fmla="*/ 65 h 15"/>
                  <a:gd name="T2" fmla="*/ 2282 w 411"/>
                  <a:gd name="T3" fmla="*/ 0 h 15"/>
                  <a:gd name="T4" fmla="*/ 17 w 411"/>
                  <a:gd name="T5" fmla="*/ 0 h 15"/>
                  <a:gd name="T6" fmla="*/ 0 w 411"/>
                  <a:gd name="T7" fmla="*/ 65 h 15"/>
                  <a:gd name="T8" fmla="*/ 0 w 411"/>
                  <a:gd name="T9" fmla="*/ 82 h 15"/>
                  <a:gd name="T10" fmla="*/ 2299 w 411"/>
                  <a:gd name="T11" fmla="*/ 82 h 15"/>
                  <a:gd name="T12" fmla="*/ 2299 w 411"/>
                  <a:gd name="T13" fmla="*/ 6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1"/>
                  <a:gd name="T22" fmla="*/ 0 h 15"/>
                  <a:gd name="T23" fmla="*/ 411 w 411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1" h="15">
                    <a:moveTo>
                      <a:pt x="411" y="12"/>
                    </a:moveTo>
                    <a:cubicBezTo>
                      <a:pt x="411" y="8"/>
                      <a:pt x="410" y="4"/>
                      <a:pt x="40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11" y="15"/>
                      <a:pt x="411" y="15"/>
                      <a:pt x="411" y="15"/>
                    </a:cubicBezTo>
                    <a:lnTo>
                      <a:pt x="411" y="12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Rectangle 99"/>
              <p:cNvSpPr>
                <a:spLocks noChangeArrowheads="1"/>
              </p:cNvSpPr>
              <p:nvPr/>
            </p:nvSpPr>
            <p:spPr bwMode="auto">
              <a:xfrm>
                <a:off x="862" y="2319"/>
                <a:ext cx="792" cy="2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8" name="Freeform 100"/>
              <p:cNvSpPr>
                <a:spLocks noChangeArrowheads="1"/>
              </p:cNvSpPr>
              <p:nvPr/>
            </p:nvSpPr>
            <p:spPr bwMode="auto">
              <a:xfrm>
                <a:off x="1671" y="1457"/>
                <a:ext cx="196" cy="237"/>
              </a:xfrm>
              <a:custGeom>
                <a:avLst/>
                <a:gdLst>
                  <a:gd name="T0" fmla="*/ 423 w 83"/>
                  <a:gd name="T1" fmla="*/ 28 h 100"/>
                  <a:gd name="T2" fmla="*/ 442 w 83"/>
                  <a:gd name="T3" fmla="*/ 130 h 100"/>
                  <a:gd name="T4" fmla="*/ 144 w 83"/>
                  <a:gd name="T5" fmla="*/ 521 h 100"/>
                  <a:gd name="T6" fmla="*/ 45 w 83"/>
                  <a:gd name="T7" fmla="*/ 540 h 100"/>
                  <a:gd name="T8" fmla="*/ 40 w 83"/>
                  <a:gd name="T9" fmla="*/ 533 h 100"/>
                  <a:gd name="T10" fmla="*/ 28 w 83"/>
                  <a:gd name="T11" fmla="*/ 431 h 100"/>
                  <a:gd name="T12" fmla="*/ 319 w 83"/>
                  <a:gd name="T13" fmla="*/ 40 h 100"/>
                  <a:gd name="T14" fmla="*/ 423 w 83"/>
                  <a:gd name="T15" fmla="*/ 21 h 100"/>
                  <a:gd name="T16" fmla="*/ 423 w 83"/>
                  <a:gd name="T17" fmla="*/ 28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3"/>
                  <a:gd name="T28" fmla="*/ 0 h 100"/>
                  <a:gd name="T29" fmla="*/ 83 w 83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3" h="100">
                    <a:moveTo>
                      <a:pt x="76" y="5"/>
                    </a:moveTo>
                    <a:cubicBezTo>
                      <a:pt x="82" y="9"/>
                      <a:pt x="83" y="17"/>
                      <a:pt x="79" y="23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2" y="99"/>
                      <a:pt x="14" y="100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2" y="91"/>
                      <a:pt x="0" y="83"/>
                      <a:pt x="5" y="7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2" y="1"/>
                      <a:pt x="70" y="0"/>
                      <a:pt x="76" y="4"/>
                    </a:cubicBez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101"/>
              <p:cNvSpPr>
                <a:spLocks noChangeArrowheads="1"/>
              </p:cNvSpPr>
              <p:nvPr/>
            </p:nvSpPr>
            <p:spPr bwMode="auto">
              <a:xfrm>
                <a:off x="1721" y="1495"/>
                <a:ext cx="1557" cy="1245"/>
              </a:xfrm>
              <a:custGeom>
                <a:avLst/>
                <a:gdLst>
                  <a:gd name="T0" fmla="*/ 1164 w 658"/>
                  <a:gd name="T1" fmla="*/ 717 h 526"/>
                  <a:gd name="T2" fmla="*/ 1103 w 658"/>
                  <a:gd name="T3" fmla="*/ 533 h 526"/>
                  <a:gd name="T4" fmla="*/ 942 w 658"/>
                  <a:gd name="T5" fmla="*/ 516 h 526"/>
                  <a:gd name="T6" fmla="*/ 885 w 658"/>
                  <a:gd name="T7" fmla="*/ 454 h 526"/>
                  <a:gd name="T8" fmla="*/ 606 w 658"/>
                  <a:gd name="T9" fmla="*/ 147 h 526"/>
                  <a:gd name="T10" fmla="*/ 291 w 658"/>
                  <a:gd name="T11" fmla="*/ 85 h 526"/>
                  <a:gd name="T12" fmla="*/ 180 w 658"/>
                  <a:gd name="T13" fmla="*/ 234 h 526"/>
                  <a:gd name="T14" fmla="*/ 62 w 658"/>
                  <a:gd name="T15" fmla="*/ 386 h 526"/>
                  <a:gd name="T16" fmla="*/ 208 w 658"/>
                  <a:gd name="T17" fmla="*/ 672 h 526"/>
                  <a:gd name="T18" fmla="*/ 582 w 658"/>
                  <a:gd name="T19" fmla="*/ 857 h 526"/>
                  <a:gd name="T20" fmla="*/ 660 w 658"/>
                  <a:gd name="T21" fmla="*/ 890 h 526"/>
                  <a:gd name="T22" fmla="*/ 722 w 658"/>
                  <a:gd name="T23" fmla="*/ 1041 h 526"/>
                  <a:gd name="T24" fmla="*/ 913 w 658"/>
                  <a:gd name="T25" fmla="*/ 1049 h 526"/>
                  <a:gd name="T26" fmla="*/ 2115 w 658"/>
                  <a:gd name="T27" fmla="*/ 2147 h 526"/>
                  <a:gd name="T28" fmla="*/ 3566 w 658"/>
                  <a:gd name="T29" fmla="*/ 2783 h 526"/>
                  <a:gd name="T30" fmla="*/ 2548 w 658"/>
                  <a:gd name="T31" fmla="*/ 1569 h 526"/>
                  <a:gd name="T32" fmla="*/ 1164 w 658"/>
                  <a:gd name="T33" fmla="*/ 717 h 5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8"/>
                  <a:gd name="T52" fmla="*/ 0 h 526"/>
                  <a:gd name="T53" fmla="*/ 658 w 658"/>
                  <a:gd name="T54" fmla="*/ 526 h 5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8" h="526">
                    <a:moveTo>
                      <a:pt x="208" y="128"/>
                    </a:moveTo>
                    <a:cubicBezTo>
                      <a:pt x="211" y="116"/>
                      <a:pt x="207" y="103"/>
                      <a:pt x="197" y="95"/>
                    </a:cubicBezTo>
                    <a:cubicBezTo>
                      <a:pt x="189" y="89"/>
                      <a:pt x="178" y="88"/>
                      <a:pt x="168" y="92"/>
                    </a:cubicBezTo>
                    <a:cubicBezTo>
                      <a:pt x="165" y="89"/>
                      <a:pt x="162" y="85"/>
                      <a:pt x="158" y="81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88" y="5"/>
                      <a:pt x="63" y="0"/>
                      <a:pt x="52" y="15"/>
                    </a:cubicBezTo>
                    <a:cubicBezTo>
                      <a:pt x="46" y="22"/>
                      <a:pt x="39" y="32"/>
                      <a:pt x="32" y="42"/>
                    </a:cubicBezTo>
                    <a:cubicBezTo>
                      <a:pt x="24" y="52"/>
                      <a:pt x="17" y="62"/>
                      <a:pt x="11" y="69"/>
                    </a:cubicBezTo>
                    <a:cubicBezTo>
                      <a:pt x="0" y="84"/>
                      <a:pt x="12" y="107"/>
                      <a:pt x="37" y="120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9" y="155"/>
                      <a:pt x="113" y="157"/>
                      <a:pt x="118" y="159"/>
                    </a:cubicBezTo>
                    <a:cubicBezTo>
                      <a:pt x="117" y="169"/>
                      <a:pt x="120" y="180"/>
                      <a:pt x="129" y="186"/>
                    </a:cubicBezTo>
                    <a:cubicBezTo>
                      <a:pt x="139" y="194"/>
                      <a:pt x="152" y="194"/>
                      <a:pt x="163" y="187"/>
                    </a:cubicBezTo>
                    <a:cubicBezTo>
                      <a:pt x="238" y="268"/>
                      <a:pt x="257" y="292"/>
                      <a:pt x="378" y="383"/>
                    </a:cubicBezTo>
                    <a:cubicBezTo>
                      <a:pt x="558" y="518"/>
                      <a:pt x="616" y="526"/>
                      <a:pt x="637" y="497"/>
                    </a:cubicBezTo>
                    <a:cubicBezTo>
                      <a:pt x="658" y="469"/>
                      <a:pt x="635" y="415"/>
                      <a:pt x="455" y="280"/>
                    </a:cubicBezTo>
                    <a:cubicBezTo>
                      <a:pt x="335" y="190"/>
                      <a:pt x="306" y="178"/>
                      <a:pt x="208" y="128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102"/>
              <p:cNvSpPr>
                <a:spLocks noChangeArrowheads="1"/>
              </p:cNvSpPr>
              <p:nvPr/>
            </p:nvSpPr>
            <p:spPr bwMode="auto">
              <a:xfrm>
                <a:off x="1721" y="1595"/>
                <a:ext cx="1507" cy="1145"/>
              </a:xfrm>
              <a:custGeom>
                <a:avLst/>
                <a:gdLst>
                  <a:gd name="T0" fmla="*/ 62 w 637"/>
                  <a:gd name="T1" fmla="*/ 151 h 484"/>
                  <a:gd name="T2" fmla="*/ 208 w 637"/>
                  <a:gd name="T3" fmla="*/ 438 h 484"/>
                  <a:gd name="T4" fmla="*/ 582 w 637"/>
                  <a:gd name="T5" fmla="*/ 622 h 484"/>
                  <a:gd name="T6" fmla="*/ 660 w 637"/>
                  <a:gd name="T7" fmla="*/ 655 h 484"/>
                  <a:gd name="T8" fmla="*/ 722 w 637"/>
                  <a:gd name="T9" fmla="*/ 807 h 484"/>
                  <a:gd name="T10" fmla="*/ 913 w 637"/>
                  <a:gd name="T11" fmla="*/ 811 h 484"/>
                  <a:gd name="T12" fmla="*/ 2115 w 637"/>
                  <a:gd name="T13" fmla="*/ 1909 h 484"/>
                  <a:gd name="T14" fmla="*/ 3565 w 637"/>
                  <a:gd name="T15" fmla="*/ 2545 h 484"/>
                  <a:gd name="T16" fmla="*/ 180 w 637"/>
                  <a:gd name="T17" fmla="*/ 0 h 484"/>
                  <a:gd name="T18" fmla="*/ 62 w 637"/>
                  <a:gd name="T19" fmla="*/ 151 h 4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7"/>
                  <a:gd name="T31" fmla="*/ 0 h 484"/>
                  <a:gd name="T32" fmla="*/ 637 w 637"/>
                  <a:gd name="T33" fmla="*/ 484 h 4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7" h="484">
                    <a:moveTo>
                      <a:pt x="11" y="27"/>
                    </a:moveTo>
                    <a:cubicBezTo>
                      <a:pt x="0" y="42"/>
                      <a:pt x="12" y="65"/>
                      <a:pt x="37" y="78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9" y="113"/>
                      <a:pt x="113" y="115"/>
                      <a:pt x="118" y="117"/>
                    </a:cubicBezTo>
                    <a:cubicBezTo>
                      <a:pt x="117" y="127"/>
                      <a:pt x="120" y="138"/>
                      <a:pt x="129" y="144"/>
                    </a:cubicBezTo>
                    <a:cubicBezTo>
                      <a:pt x="139" y="152"/>
                      <a:pt x="152" y="152"/>
                      <a:pt x="163" y="145"/>
                    </a:cubicBezTo>
                    <a:cubicBezTo>
                      <a:pt x="238" y="226"/>
                      <a:pt x="257" y="250"/>
                      <a:pt x="378" y="341"/>
                    </a:cubicBezTo>
                    <a:cubicBezTo>
                      <a:pt x="558" y="476"/>
                      <a:pt x="616" y="484"/>
                      <a:pt x="637" y="45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10"/>
                      <a:pt x="17" y="20"/>
                      <a:pt x="11" y="27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103"/>
              <p:cNvSpPr>
                <a:spLocks noChangeArrowheads="1"/>
              </p:cNvSpPr>
              <p:nvPr/>
            </p:nvSpPr>
            <p:spPr bwMode="auto">
              <a:xfrm>
                <a:off x="1399" y="1223"/>
                <a:ext cx="473" cy="502"/>
              </a:xfrm>
              <a:custGeom>
                <a:avLst/>
                <a:gdLst>
                  <a:gd name="T0" fmla="*/ 0 w 473"/>
                  <a:gd name="T1" fmla="*/ 339 h 502"/>
                  <a:gd name="T2" fmla="*/ 213 w 473"/>
                  <a:gd name="T3" fmla="*/ 497 h 502"/>
                  <a:gd name="T4" fmla="*/ 218 w 473"/>
                  <a:gd name="T5" fmla="*/ 502 h 502"/>
                  <a:gd name="T6" fmla="*/ 473 w 473"/>
                  <a:gd name="T7" fmla="*/ 166 h 502"/>
                  <a:gd name="T8" fmla="*/ 466 w 473"/>
                  <a:gd name="T9" fmla="*/ 161 h 502"/>
                  <a:gd name="T10" fmla="*/ 253 w 473"/>
                  <a:gd name="T11" fmla="*/ 0 h 502"/>
                  <a:gd name="T12" fmla="*/ 0 w 473"/>
                  <a:gd name="T13" fmla="*/ 339 h 5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3"/>
                  <a:gd name="T22" fmla="*/ 0 h 502"/>
                  <a:gd name="T23" fmla="*/ 473 w 473"/>
                  <a:gd name="T24" fmla="*/ 502 h 5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3" h="502">
                    <a:moveTo>
                      <a:pt x="0" y="339"/>
                    </a:moveTo>
                    <a:lnTo>
                      <a:pt x="213" y="497"/>
                    </a:lnTo>
                    <a:lnTo>
                      <a:pt x="218" y="502"/>
                    </a:lnTo>
                    <a:lnTo>
                      <a:pt x="473" y="166"/>
                    </a:lnTo>
                    <a:lnTo>
                      <a:pt x="466" y="161"/>
                    </a:lnTo>
                    <a:lnTo>
                      <a:pt x="253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DC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104"/>
              <p:cNvSpPr>
                <a:spLocks noChangeArrowheads="1"/>
              </p:cNvSpPr>
              <p:nvPr/>
            </p:nvSpPr>
            <p:spPr bwMode="auto">
              <a:xfrm>
                <a:off x="1179" y="1057"/>
                <a:ext cx="473" cy="505"/>
              </a:xfrm>
              <a:custGeom>
                <a:avLst/>
                <a:gdLst>
                  <a:gd name="T0" fmla="*/ 473 w 473"/>
                  <a:gd name="T1" fmla="*/ 166 h 505"/>
                  <a:gd name="T2" fmla="*/ 258 w 473"/>
                  <a:gd name="T3" fmla="*/ 5 h 505"/>
                  <a:gd name="T4" fmla="*/ 253 w 473"/>
                  <a:gd name="T5" fmla="*/ 0 h 505"/>
                  <a:gd name="T6" fmla="*/ 0 w 473"/>
                  <a:gd name="T7" fmla="*/ 339 h 505"/>
                  <a:gd name="T8" fmla="*/ 5 w 473"/>
                  <a:gd name="T9" fmla="*/ 344 h 505"/>
                  <a:gd name="T10" fmla="*/ 220 w 473"/>
                  <a:gd name="T11" fmla="*/ 505 h 505"/>
                  <a:gd name="T12" fmla="*/ 473 w 473"/>
                  <a:gd name="T13" fmla="*/ 166 h 5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3"/>
                  <a:gd name="T22" fmla="*/ 0 h 505"/>
                  <a:gd name="T23" fmla="*/ 473 w 473"/>
                  <a:gd name="T24" fmla="*/ 505 h 5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3" h="505">
                    <a:moveTo>
                      <a:pt x="473" y="166"/>
                    </a:moveTo>
                    <a:lnTo>
                      <a:pt x="258" y="5"/>
                    </a:lnTo>
                    <a:lnTo>
                      <a:pt x="253" y="0"/>
                    </a:lnTo>
                    <a:lnTo>
                      <a:pt x="0" y="339"/>
                    </a:lnTo>
                    <a:lnTo>
                      <a:pt x="5" y="344"/>
                    </a:lnTo>
                    <a:lnTo>
                      <a:pt x="220" y="505"/>
                    </a:lnTo>
                    <a:lnTo>
                      <a:pt x="473" y="166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105"/>
              <p:cNvSpPr>
                <a:spLocks noChangeArrowheads="1"/>
              </p:cNvSpPr>
              <p:nvPr/>
            </p:nvSpPr>
            <p:spPr bwMode="auto">
              <a:xfrm>
                <a:off x="1415" y="752"/>
                <a:ext cx="682" cy="644"/>
              </a:xfrm>
              <a:custGeom>
                <a:avLst/>
                <a:gdLst>
                  <a:gd name="T0" fmla="*/ 545 w 288"/>
                  <a:gd name="T1" fmla="*/ 85 h 272"/>
                  <a:gd name="T2" fmla="*/ 545 w 288"/>
                  <a:gd name="T3" fmla="*/ 85 h 272"/>
                  <a:gd name="T4" fmla="*/ 405 w 288"/>
                  <a:gd name="T5" fmla="*/ 102 h 272"/>
                  <a:gd name="T6" fmla="*/ 263 w 288"/>
                  <a:gd name="T7" fmla="*/ 291 h 272"/>
                  <a:gd name="T8" fmla="*/ 287 w 288"/>
                  <a:gd name="T9" fmla="*/ 426 h 272"/>
                  <a:gd name="T10" fmla="*/ 303 w 288"/>
                  <a:gd name="T11" fmla="*/ 561 h 272"/>
                  <a:gd name="T12" fmla="*/ 168 w 288"/>
                  <a:gd name="T13" fmla="*/ 578 h 272"/>
                  <a:gd name="T14" fmla="*/ 168 w 288"/>
                  <a:gd name="T15" fmla="*/ 578 h 272"/>
                  <a:gd name="T16" fmla="*/ 33 w 288"/>
                  <a:gd name="T17" fmla="*/ 599 h 272"/>
                  <a:gd name="T18" fmla="*/ 50 w 288"/>
                  <a:gd name="T19" fmla="*/ 734 h 272"/>
                  <a:gd name="T20" fmla="*/ 1066 w 288"/>
                  <a:gd name="T21" fmla="*/ 1496 h 272"/>
                  <a:gd name="T22" fmla="*/ 1201 w 288"/>
                  <a:gd name="T23" fmla="*/ 1475 h 272"/>
                  <a:gd name="T24" fmla="*/ 1184 w 288"/>
                  <a:gd name="T25" fmla="*/ 1340 h 272"/>
                  <a:gd name="T26" fmla="*/ 1184 w 288"/>
                  <a:gd name="T27" fmla="*/ 1340 h 272"/>
                  <a:gd name="T28" fmla="*/ 1167 w 288"/>
                  <a:gd name="T29" fmla="*/ 1205 h 272"/>
                  <a:gd name="T30" fmla="*/ 1300 w 288"/>
                  <a:gd name="T31" fmla="*/ 1189 h 272"/>
                  <a:gd name="T32" fmla="*/ 1300 w 288"/>
                  <a:gd name="T33" fmla="*/ 1189 h 272"/>
                  <a:gd name="T34" fmla="*/ 1435 w 288"/>
                  <a:gd name="T35" fmla="*/ 1165 h 272"/>
                  <a:gd name="T36" fmla="*/ 1575 w 288"/>
                  <a:gd name="T37" fmla="*/ 980 h 272"/>
                  <a:gd name="T38" fmla="*/ 1553 w 288"/>
                  <a:gd name="T39" fmla="*/ 848 h 272"/>
                  <a:gd name="T40" fmla="*/ 1553 w 288"/>
                  <a:gd name="T41" fmla="*/ 841 h 272"/>
                  <a:gd name="T42" fmla="*/ 1167 w 288"/>
                  <a:gd name="T43" fmla="*/ 315 h 272"/>
                  <a:gd name="T44" fmla="*/ 1167 w 288"/>
                  <a:gd name="T45" fmla="*/ 315 h 272"/>
                  <a:gd name="T46" fmla="*/ 545 w 288"/>
                  <a:gd name="T47" fmla="*/ 85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8"/>
                  <a:gd name="T73" fmla="*/ 0 h 272"/>
                  <a:gd name="T74" fmla="*/ 288 w 288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8" h="272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89" y="9"/>
                      <a:pt x="78" y="11"/>
                      <a:pt x="72" y="1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2" y="59"/>
                      <a:pt x="43" y="70"/>
                      <a:pt x="51" y="76"/>
                    </a:cubicBezTo>
                    <a:cubicBezTo>
                      <a:pt x="59" y="82"/>
                      <a:pt x="60" y="92"/>
                      <a:pt x="54" y="100"/>
                    </a:cubicBezTo>
                    <a:cubicBezTo>
                      <a:pt x="49" y="108"/>
                      <a:pt x="38" y="109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3" y="98"/>
                      <a:pt x="12" y="99"/>
                      <a:pt x="6" y="107"/>
                    </a:cubicBezTo>
                    <a:cubicBezTo>
                      <a:pt x="0" y="114"/>
                      <a:pt x="2" y="125"/>
                      <a:pt x="9" y="131"/>
                    </a:cubicBezTo>
                    <a:cubicBezTo>
                      <a:pt x="190" y="267"/>
                      <a:pt x="190" y="267"/>
                      <a:pt x="190" y="267"/>
                    </a:cubicBezTo>
                    <a:cubicBezTo>
                      <a:pt x="198" y="272"/>
                      <a:pt x="209" y="271"/>
                      <a:pt x="214" y="263"/>
                    </a:cubicBezTo>
                    <a:cubicBezTo>
                      <a:pt x="220" y="256"/>
                      <a:pt x="219" y="245"/>
                      <a:pt x="211" y="239"/>
                    </a:cubicBezTo>
                    <a:cubicBezTo>
                      <a:pt x="211" y="239"/>
                      <a:pt x="211" y="239"/>
                      <a:pt x="211" y="239"/>
                    </a:cubicBezTo>
                    <a:cubicBezTo>
                      <a:pt x="203" y="233"/>
                      <a:pt x="202" y="223"/>
                      <a:pt x="208" y="215"/>
                    </a:cubicBezTo>
                    <a:cubicBezTo>
                      <a:pt x="213" y="207"/>
                      <a:pt x="224" y="206"/>
                      <a:pt x="232" y="212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9" y="217"/>
                      <a:pt x="250" y="216"/>
                      <a:pt x="256" y="208"/>
                    </a:cubicBezTo>
                    <a:cubicBezTo>
                      <a:pt x="281" y="175"/>
                      <a:pt x="281" y="175"/>
                      <a:pt x="281" y="175"/>
                    </a:cubicBezTo>
                    <a:cubicBezTo>
                      <a:pt x="286" y="167"/>
                      <a:pt x="285" y="157"/>
                      <a:pt x="277" y="151"/>
                    </a:cubicBezTo>
                    <a:cubicBezTo>
                      <a:pt x="277" y="150"/>
                      <a:pt x="277" y="150"/>
                      <a:pt x="277" y="150"/>
                    </a:cubicBezTo>
                    <a:cubicBezTo>
                      <a:pt x="288" y="135"/>
                      <a:pt x="257" y="93"/>
                      <a:pt x="208" y="56"/>
                    </a:cubicBezTo>
                    <a:cubicBezTo>
                      <a:pt x="208" y="56"/>
                      <a:pt x="208" y="56"/>
                      <a:pt x="208" y="56"/>
                    </a:cubicBezTo>
                    <a:cubicBezTo>
                      <a:pt x="158" y="18"/>
                      <a:pt x="108" y="0"/>
                      <a:pt x="97" y="15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106"/>
              <p:cNvSpPr>
                <a:spLocks noChangeArrowheads="1"/>
              </p:cNvSpPr>
              <p:nvPr/>
            </p:nvSpPr>
            <p:spPr bwMode="auto">
              <a:xfrm>
                <a:off x="1515" y="773"/>
                <a:ext cx="577" cy="493"/>
              </a:xfrm>
              <a:custGeom>
                <a:avLst/>
                <a:gdLst>
                  <a:gd name="T0" fmla="*/ 1315 w 244"/>
                  <a:gd name="T1" fmla="*/ 799 h 208"/>
                  <a:gd name="T2" fmla="*/ 1315 w 244"/>
                  <a:gd name="T3" fmla="*/ 792 h 208"/>
                  <a:gd name="T4" fmla="*/ 811 w 244"/>
                  <a:gd name="T5" fmla="*/ 415 h 208"/>
                  <a:gd name="T6" fmla="*/ 307 w 244"/>
                  <a:gd name="T7" fmla="*/ 33 h 208"/>
                  <a:gd name="T8" fmla="*/ 307 w 244"/>
                  <a:gd name="T9" fmla="*/ 33 h 208"/>
                  <a:gd name="T10" fmla="*/ 168 w 244"/>
                  <a:gd name="T11" fmla="*/ 50 h 208"/>
                  <a:gd name="T12" fmla="*/ 28 w 244"/>
                  <a:gd name="T13" fmla="*/ 242 h 208"/>
                  <a:gd name="T14" fmla="*/ 50 w 244"/>
                  <a:gd name="T15" fmla="*/ 377 h 208"/>
                  <a:gd name="T16" fmla="*/ 553 w 244"/>
                  <a:gd name="T17" fmla="*/ 758 h 208"/>
                  <a:gd name="T18" fmla="*/ 1062 w 244"/>
                  <a:gd name="T19" fmla="*/ 1140 h 208"/>
                  <a:gd name="T20" fmla="*/ 1062 w 244"/>
                  <a:gd name="T21" fmla="*/ 1140 h 208"/>
                  <a:gd name="T22" fmla="*/ 1197 w 244"/>
                  <a:gd name="T23" fmla="*/ 1119 h 208"/>
                  <a:gd name="T24" fmla="*/ 1197 w 244"/>
                  <a:gd name="T25" fmla="*/ 1119 h 208"/>
                  <a:gd name="T26" fmla="*/ 1336 w 244"/>
                  <a:gd name="T27" fmla="*/ 931 h 208"/>
                  <a:gd name="T28" fmla="*/ 1336 w 244"/>
                  <a:gd name="T29" fmla="*/ 931 h 208"/>
                  <a:gd name="T30" fmla="*/ 1315 w 244"/>
                  <a:gd name="T31" fmla="*/ 799 h 2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4"/>
                  <a:gd name="T49" fmla="*/ 0 h 208"/>
                  <a:gd name="T50" fmla="*/ 244 w 244"/>
                  <a:gd name="T51" fmla="*/ 208 h 2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4" h="208">
                    <a:moveTo>
                      <a:pt x="235" y="142"/>
                    </a:moveTo>
                    <a:cubicBezTo>
                      <a:pt x="235" y="141"/>
                      <a:pt x="235" y="141"/>
                      <a:pt x="235" y="14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0" y="9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0" y="50"/>
                      <a:pt x="1" y="61"/>
                      <a:pt x="9" y="67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7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4" y="158"/>
                      <a:pt x="243" y="148"/>
                      <a:pt x="235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107"/>
              <p:cNvSpPr>
                <a:spLocks noChangeArrowheads="1"/>
              </p:cNvSpPr>
              <p:nvPr/>
            </p:nvSpPr>
            <p:spPr bwMode="auto">
              <a:xfrm>
                <a:off x="1415" y="984"/>
                <a:ext cx="521" cy="412"/>
              </a:xfrm>
              <a:custGeom>
                <a:avLst/>
                <a:gdLst>
                  <a:gd name="T0" fmla="*/ 1184 w 220"/>
                  <a:gd name="T1" fmla="*/ 791 h 174"/>
                  <a:gd name="T2" fmla="*/ 1184 w 220"/>
                  <a:gd name="T3" fmla="*/ 791 h 174"/>
                  <a:gd name="T4" fmla="*/ 680 w 220"/>
                  <a:gd name="T5" fmla="*/ 410 h 174"/>
                  <a:gd name="T6" fmla="*/ 168 w 220"/>
                  <a:gd name="T7" fmla="*/ 28 h 174"/>
                  <a:gd name="T8" fmla="*/ 168 w 220"/>
                  <a:gd name="T9" fmla="*/ 28 h 174"/>
                  <a:gd name="T10" fmla="*/ 33 w 220"/>
                  <a:gd name="T11" fmla="*/ 50 h 174"/>
                  <a:gd name="T12" fmla="*/ 50 w 220"/>
                  <a:gd name="T13" fmla="*/ 185 h 174"/>
                  <a:gd name="T14" fmla="*/ 561 w 220"/>
                  <a:gd name="T15" fmla="*/ 566 h 174"/>
                  <a:gd name="T16" fmla="*/ 1066 w 220"/>
                  <a:gd name="T17" fmla="*/ 947 h 174"/>
                  <a:gd name="T18" fmla="*/ 1201 w 220"/>
                  <a:gd name="T19" fmla="*/ 926 h 174"/>
                  <a:gd name="T20" fmla="*/ 1184 w 220"/>
                  <a:gd name="T21" fmla="*/ 791 h 1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74"/>
                  <a:gd name="T35" fmla="*/ 220 w 220"/>
                  <a:gd name="T36" fmla="*/ 174 h 1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74">
                    <a:moveTo>
                      <a:pt x="211" y="141"/>
                    </a:moveTo>
                    <a:cubicBezTo>
                      <a:pt x="211" y="141"/>
                      <a:pt x="211" y="141"/>
                      <a:pt x="211" y="141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6"/>
                      <a:pt x="2" y="27"/>
                      <a:pt x="9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4"/>
                      <a:pt x="209" y="173"/>
                      <a:pt x="214" y="165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108"/>
              <p:cNvSpPr>
                <a:spLocks noEditPoints="1" noChangeArrowheads="1"/>
              </p:cNvSpPr>
              <p:nvPr/>
            </p:nvSpPr>
            <p:spPr bwMode="auto">
              <a:xfrm>
                <a:off x="1486" y="932"/>
                <a:ext cx="479" cy="386"/>
              </a:xfrm>
              <a:custGeom>
                <a:avLst/>
                <a:gdLst>
                  <a:gd name="T0" fmla="*/ 1136 w 202"/>
                  <a:gd name="T1" fmla="*/ 763 h 163"/>
                  <a:gd name="T2" fmla="*/ 624 w 202"/>
                  <a:gd name="T3" fmla="*/ 381 h 163"/>
                  <a:gd name="T4" fmla="*/ 119 w 202"/>
                  <a:gd name="T5" fmla="*/ 0 h 163"/>
                  <a:gd name="T6" fmla="*/ 135 w 202"/>
                  <a:gd name="T7" fmla="*/ 135 h 163"/>
                  <a:gd name="T8" fmla="*/ 0 w 202"/>
                  <a:gd name="T9" fmla="*/ 152 h 163"/>
                  <a:gd name="T10" fmla="*/ 512 w 202"/>
                  <a:gd name="T11" fmla="*/ 533 h 163"/>
                  <a:gd name="T12" fmla="*/ 1017 w 202"/>
                  <a:gd name="T13" fmla="*/ 914 h 163"/>
                  <a:gd name="T14" fmla="*/ 1001 w 202"/>
                  <a:gd name="T15" fmla="*/ 779 h 163"/>
                  <a:gd name="T16" fmla="*/ 1136 w 202"/>
                  <a:gd name="T17" fmla="*/ 763 h 163"/>
                  <a:gd name="T18" fmla="*/ 882 w 202"/>
                  <a:gd name="T19" fmla="*/ 746 h 163"/>
                  <a:gd name="T20" fmla="*/ 882 w 202"/>
                  <a:gd name="T21" fmla="*/ 746 h 163"/>
                  <a:gd name="T22" fmla="*/ 882 w 202"/>
                  <a:gd name="T23" fmla="*/ 746 h 163"/>
                  <a:gd name="T24" fmla="*/ 882 w 202"/>
                  <a:gd name="T25" fmla="*/ 746 h 1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2"/>
                  <a:gd name="T40" fmla="*/ 0 h 163"/>
                  <a:gd name="T41" fmla="*/ 202 w 202"/>
                  <a:gd name="T42" fmla="*/ 163 h 1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2" h="163">
                    <a:moveTo>
                      <a:pt x="202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6"/>
                      <a:pt x="30" y="16"/>
                      <a:pt x="24" y="24"/>
                    </a:cubicBezTo>
                    <a:cubicBezTo>
                      <a:pt x="19" y="32"/>
                      <a:pt x="8" y="33"/>
                      <a:pt x="0" y="27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3" y="157"/>
                      <a:pt x="172" y="147"/>
                      <a:pt x="178" y="139"/>
                    </a:cubicBezTo>
                    <a:cubicBezTo>
                      <a:pt x="183" y="131"/>
                      <a:pt x="194" y="130"/>
                      <a:pt x="202" y="136"/>
                    </a:cubicBezTo>
                    <a:close/>
                    <a:moveTo>
                      <a:pt x="157" y="133"/>
                    </a:move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 109"/>
              <p:cNvSpPr>
                <a:spLocks noChangeArrowheads="1"/>
              </p:cNvSpPr>
              <p:nvPr/>
            </p:nvSpPr>
            <p:spPr bwMode="auto">
              <a:xfrm>
                <a:off x="1645" y="752"/>
                <a:ext cx="452" cy="355"/>
              </a:xfrm>
              <a:custGeom>
                <a:avLst/>
                <a:gdLst>
                  <a:gd name="T0" fmla="*/ 622 w 191"/>
                  <a:gd name="T1" fmla="*/ 315 h 150"/>
                  <a:gd name="T2" fmla="*/ 622 w 191"/>
                  <a:gd name="T3" fmla="*/ 315 h 150"/>
                  <a:gd name="T4" fmla="*/ 0 w 191"/>
                  <a:gd name="T5" fmla="*/ 85 h 150"/>
                  <a:gd name="T6" fmla="*/ 504 w 191"/>
                  <a:gd name="T7" fmla="*/ 464 h 150"/>
                  <a:gd name="T8" fmla="*/ 1008 w 191"/>
                  <a:gd name="T9" fmla="*/ 840 h 150"/>
                  <a:gd name="T10" fmla="*/ 622 w 191"/>
                  <a:gd name="T11" fmla="*/ 315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0"/>
                  <a:gd name="T20" fmla="*/ 191 w 191"/>
                  <a:gd name="T21" fmla="*/ 150 h 1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0">
                    <a:moveTo>
                      <a:pt x="111" y="56"/>
                    </a:moveTo>
                    <a:cubicBezTo>
                      <a:pt x="111" y="56"/>
                      <a:pt x="111" y="56"/>
                      <a:pt x="111" y="56"/>
                    </a:cubicBezTo>
                    <a:cubicBezTo>
                      <a:pt x="61" y="18"/>
                      <a:pt x="11" y="0"/>
                      <a:pt x="0" y="15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91" y="135"/>
                      <a:pt x="160" y="93"/>
                      <a:pt x="111" y="56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110"/>
              <p:cNvSpPr>
                <a:spLocks noChangeArrowheads="1"/>
              </p:cNvSpPr>
              <p:nvPr/>
            </p:nvSpPr>
            <p:spPr bwMode="auto">
              <a:xfrm>
                <a:off x="952" y="1386"/>
                <a:ext cx="681" cy="644"/>
              </a:xfrm>
              <a:custGeom>
                <a:avLst/>
                <a:gdLst>
                  <a:gd name="T0" fmla="*/ 66 w 288"/>
                  <a:gd name="T1" fmla="*/ 684 h 272"/>
                  <a:gd name="T2" fmla="*/ 61 w 288"/>
                  <a:gd name="T3" fmla="*/ 684 h 272"/>
                  <a:gd name="T4" fmla="*/ 45 w 288"/>
                  <a:gd name="T5" fmla="*/ 545 h 272"/>
                  <a:gd name="T6" fmla="*/ 184 w 288"/>
                  <a:gd name="T7" fmla="*/ 360 h 272"/>
                  <a:gd name="T8" fmla="*/ 319 w 288"/>
                  <a:gd name="T9" fmla="*/ 341 h 272"/>
                  <a:gd name="T10" fmla="*/ 454 w 288"/>
                  <a:gd name="T11" fmla="*/ 320 h 272"/>
                  <a:gd name="T12" fmla="*/ 435 w 288"/>
                  <a:gd name="T13" fmla="*/ 185 h 272"/>
                  <a:gd name="T14" fmla="*/ 435 w 288"/>
                  <a:gd name="T15" fmla="*/ 185 h 272"/>
                  <a:gd name="T16" fmla="*/ 414 w 288"/>
                  <a:gd name="T17" fmla="*/ 50 h 272"/>
                  <a:gd name="T18" fmla="*/ 549 w 288"/>
                  <a:gd name="T19" fmla="*/ 33 h 272"/>
                  <a:gd name="T20" fmla="*/ 1561 w 288"/>
                  <a:gd name="T21" fmla="*/ 791 h 272"/>
                  <a:gd name="T22" fmla="*/ 1577 w 288"/>
                  <a:gd name="T23" fmla="*/ 930 h 272"/>
                  <a:gd name="T24" fmla="*/ 1442 w 288"/>
                  <a:gd name="T25" fmla="*/ 947 h 272"/>
                  <a:gd name="T26" fmla="*/ 1442 w 288"/>
                  <a:gd name="T27" fmla="*/ 947 h 272"/>
                  <a:gd name="T28" fmla="*/ 1308 w 288"/>
                  <a:gd name="T29" fmla="*/ 964 h 272"/>
                  <a:gd name="T30" fmla="*/ 1331 w 288"/>
                  <a:gd name="T31" fmla="*/ 1103 h 272"/>
                  <a:gd name="T32" fmla="*/ 1331 w 288"/>
                  <a:gd name="T33" fmla="*/ 1103 h 272"/>
                  <a:gd name="T34" fmla="*/ 1348 w 288"/>
                  <a:gd name="T35" fmla="*/ 1238 h 272"/>
                  <a:gd name="T36" fmla="*/ 1208 w 288"/>
                  <a:gd name="T37" fmla="*/ 1423 h 272"/>
                  <a:gd name="T38" fmla="*/ 1074 w 288"/>
                  <a:gd name="T39" fmla="*/ 1440 h 272"/>
                  <a:gd name="T40" fmla="*/ 1074 w 288"/>
                  <a:gd name="T41" fmla="*/ 1440 h 272"/>
                  <a:gd name="T42" fmla="*/ 454 w 288"/>
                  <a:gd name="T43" fmla="*/ 1217 h 272"/>
                  <a:gd name="T44" fmla="*/ 454 w 288"/>
                  <a:gd name="T45" fmla="*/ 1217 h 272"/>
                  <a:gd name="T46" fmla="*/ 66 w 288"/>
                  <a:gd name="T47" fmla="*/ 684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8"/>
                  <a:gd name="T73" fmla="*/ 0 h 272"/>
                  <a:gd name="T74" fmla="*/ 288 w 288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8" h="272">
                    <a:moveTo>
                      <a:pt x="12" y="122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4" y="116"/>
                      <a:pt x="2" y="105"/>
                      <a:pt x="8" y="97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8" y="57"/>
                      <a:pt x="49" y="55"/>
                      <a:pt x="57" y="61"/>
                    </a:cubicBezTo>
                    <a:cubicBezTo>
                      <a:pt x="65" y="66"/>
                      <a:pt x="75" y="65"/>
                      <a:pt x="81" y="57"/>
                    </a:cubicBezTo>
                    <a:cubicBezTo>
                      <a:pt x="87" y="50"/>
                      <a:pt x="85" y="39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0" y="27"/>
                      <a:pt x="68" y="17"/>
                      <a:pt x="74" y="9"/>
                    </a:cubicBezTo>
                    <a:cubicBezTo>
                      <a:pt x="80" y="1"/>
                      <a:pt x="91" y="0"/>
                      <a:pt x="98" y="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87" y="147"/>
                      <a:pt x="288" y="158"/>
                      <a:pt x="282" y="166"/>
                    </a:cubicBezTo>
                    <a:cubicBezTo>
                      <a:pt x="277" y="173"/>
                      <a:pt x="266" y="175"/>
                      <a:pt x="258" y="169"/>
                    </a:cubicBezTo>
                    <a:cubicBezTo>
                      <a:pt x="258" y="169"/>
                      <a:pt x="258" y="169"/>
                      <a:pt x="258" y="169"/>
                    </a:cubicBezTo>
                    <a:cubicBezTo>
                      <a:pt x="251" y="163"/>
                      <a:pt x="240" y="165"/>
                      <a:pt x="234" y="172"/>
                    </a:cubicBezTo>
                    <a:cubicBezTo>
                      <a:pt x="229" y="180"/>
                      <a:pt x="230" y="191"/>
                      <a:pt x="238" y="197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45" y="202"/>
                      <a:pt x="247" y="213"/>
                      <a:pt x="241" y="221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10" y="262"/>
                      <a:pt x="200" y="263"/>
                      <a:pt x="192" y="257"/>
                    </a:cubicBezTo>
                    <a:cubicBezTo>
                      <a:pt x="192" y="257"/>
                      <a:pt x="192" y="257"/>
                      <a:pt x="192" y="257"/>
                    </a:cubicBezTo>
                    <a:cubicBezTo>
                      <a:pt x="180" y="272"/>
                      <a:pt x="131" y="254"/>
                      <a:pt x="81" y="217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31" y="180"/>
                      <a:pt x="0" y="137"/>
                      <a:pt x="12" y="122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111"/>
              <p:cNvSpPr>
                <a:spLocks noChangeArrowheads="1"/>
              </p:cNvSpPr>
              <p:nvPr/>
            </p:nvSpPr>
            <p:spPr bwMode="auto">
              <a:xfrm>
                <a:off x="956" y="1517"/>
                <a:ext cx="580" cy="492"/>
              </a:xfrm>
              <a:custGeom>
                <a:avLst/>
                <a:gdLst>
                  <a:gd name="T0" fmla="*/ 1323 w 245"/>
                  <a:gd name="T1" fmla="*/ 795 h 208"/>
                  <a:gd name="T2" fmla="*/ 1323 w 245"/>
                  <a:gd name="T3" fmla="*/ 795 h 208"/>
                  <a:gd name="T4" fmla="*/ 812 w 245"/>
                  <a:gd name="T5" fmla="*/ 414 h 208"/>
                  <a:gd name="T6" fmla="*/ 308 w 245"/>
                  <a:gd name="T7" fmla="*/ 33 h 208"/>
                  <a:gd name="T8" fmla="*/ 173 w 245"/>
                  <a:gd name="T9" fmla="*/ 50 h 208"/>
                  <a:gd name="T10" fmla="*/ 33 w 245"/>
                  <a:gd name="T11" fmla="*/ 234 h 208"/>
                  <a:gd name="T12" fmla="*/ 50 w 245"/>
                  <a:gd name="T13" fmla="*/ 374 h 208"/>
                  <a:gd name="T14" fmla="*/ 57 w 245"/>
                  <a:gd name="T15" fmla="*/ 374 h 208"/>
                  <a:gd name="T16" fmla="*/ 561 w 245"/>
                  <a:gd name="T17" fmla="*/ 750 h 208"/>
                  <a:gd name="T18" fmla="*/ 1065 w 245"/>
                  <a:gd name="T19" fmla="*/ 1131 h 208"/>
                  <a:gd name="T20" fmla="*/ 1065 w 245"/>
                  <a:gd name="T21" fmla="*/ 1131 h 208"/>
                  <a:gd name="T22" fmla="*/ 1200 w 245"/>
                  <a:gd name="T23" fmla="*/ 1114 h 208"/>
                  <a:gd name="T24" fmla="*/ 1200 w 245"/>
                  <a:gd name="T25" fmla="*/ 1114 h 208"/>
                  <a:gd name="T26" fmla="*/ 1340 w 245"/>
                  <a:gd name="T27" fmla="*/ 930 h 208"/>
                  <a:gd name="T28" fmla="*/ 1340 w 245"/>
                  <a:gd name="T29" fmla="*/ 930 h 208"/>
                  <a:gd name="T30" fmla="*/ 1323 w 245"/>
                  <a:gd name="T31" fmla="*/ 795 h 2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5"/>
                  <a:gd name="T49" fmla="*/ 0 h 208"/>
                  <a:gd name="T50" fmla="*/ 245 w 245"/>
                  <a:gd name="T51" fmla="*/ 208 h 2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5" h="208">
                    <a:moveTo>
                      <a:pt x="236" y="142"/>
                    </a:moveTo>
                    <a:cubicBezTo>
                      <a:pt x="236" y="142"/>
                      <a:pt x="236" y="142"/>
                      <a:pt x="236" y="142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1" y="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0" y="50"/>
                      <a:pt x="2" y="61"/>
                      <a:pt x="9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8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5" y="158"/>
                      <a:pt x="243" y="147"/>
                      <a:pt x="236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0" name="Freeform 112"/>
              <p:cNvSpPr>
                <a:spLocks noChangeArrowheads="1"/>
              </p:cNvSpPr>
              <p:nvPr/>
            </p:nvSpPr>
            <p:spPr bwMode="auto">
              <a:xfrm>
                <a:off x="1113" y="1386"/>
                <a:ext cx="520" cy="415"/>
              </a:xfrm>
              <a:custGeom>
                <a:avLst/>
                <a:gdLst>
                  <a:gd name="T0" fmla="*/ 1179 w 220"/>
                  <a:gd name="T1" fmla="*/ 792 h 175"/>
                  <a:gd name="T2" fmla="*/ 676 w 220"/>
                  <a:gd name="T3" fmla="*/ 415 h 175"/>
                  <a:gd name="T4" fmla="*/ 168 w 220"/>
                  <a:gd name="T5" fmla="*/ 33 h 175"/>
                  <a:gd name="T6" fmla="*/ 33 w 220"/>
                  <a:gd name="T7" fmla="*/ 50 h 175"/>
                  <a:gd name="T8" fmla="*/ 57 w 220"/>
                  <a:gd name="T9" fmla="*/ 185 h 175"/>
                  <a:gd name="T10" fmla="*/ 57 w 220"/>
                  <a:gd name="T11" fmla="*/ 185 h 175"/>
                  <a:gd name="T12" fmla="*/ 558 w 220"/>
                  <a:gd name="T13" fmla="*/ 569 h 175"/>
                  <a:gd name="T14" fmla="*/ 1061 w 220"/>
                  <a:gd name="T15" fmla="*/ 951 h 175"/>
                  <a:gd name="T16" fmla="*/ 1061 w 220"/>
                  <a:gd name="T17" fmla="*/ 951 h 175"/>
                  <a:gd name="T18" fmla="*/ 1196 w 220"/>
                  <a:gd name="T19" fmla="*/ 934 h 175"/>
                  <a:gd name="T20" fmla="*/ 1179 w 220"/>
                  <a:gd name="T21" fmla="*/ 792 h 17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175"/>
                  <a:gd name="T35" fmla="*/ 220 w 220"/>
                  <a:gd name="T36" fmla="*/ 175 h 17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175">
                    <a:moveTo>
                      <a:pt x="211" y="141"/>
                    </a:moveTo>
                    <a:cubicBezTo>
                      <a:pt x="121" y="74"/>
                      <a:pt x="121" y="74"/>
                      <a:pt x="121" y="74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7"/>
                      <a:pt x="2" y="27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5"/>
                      <a:pt x="209" y="173"/>
                      <a:pt x="214" y="166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1" name="Freeform 113"/>
              <p:cNvSpPr>
                <a:spLocks noEditPoints="1" noChangeArrowheads="1"/>
              </p:cNvSpPr>
              <p:nvPr/>
            </p:nvSpPr>
            <p:spPr bwMode="auto">
              <a:xfrm>
                <a:off x="1086" y="1464"/>
                <a:ext cx="476" cy="389"/>
              </a:xfrm>
              <a:custGeom>
                <a:avLst/>
                <a:gdLst>
                  <a:gd name="T0" fmla="*/ 1127 w 201"/>
                  <a:gd name="T1" fmla="*/ 766 h 164"/>
                  <a:gd name="T2" fmla="*/ 623 w 201"/>
                  <a:gd name="T3" fmla="*/ 382 h 164"/>
                  <a:gd name="T4" fmla="*/ 118 w 201"/>
                  <a:gd name="T5" fmla="*/ 0 h 164"/>
                  <a:gd name="T6" fmla="*/ 135 w 201"/>
                  <a:gd name="T7" fmla="*/ 135 h 164"/>
                  <a:gd name="T8" fmla="*/ 0 w 201"/>
                  <a:gd name="T9" fmla="*/ 157 h 164"/>
                  <a:gd name="T10" fmla="*/ 504 w 201"/>
                  <a:gd name="T11" fmla="*/ 541 h 164"/>
                  <a:gd name="T12" fmla="*/ 1016 w 201"/>
                  <a:gd name="T13" fmla="*/ 923 h 164"/>
                  <a:gd name="T14" fmla="*/ 992 w 201"/>
                  <a:gd name="T15" fmla="*/ 783 h 164"/>
                  <a:gd name="T16" fmla="*/ 1127 w 201"/>
                  <a:gd name="T17" fmla="*/ 766 h 164"/>
                  <a:gd name="T18" fmla="*/ 931 w 201"/>
                  <a:gd name="T19" fmla="*/ 681 h 164"/>
                  <a:gd name="T20" fmla="*/ 931 w 201"/>
                  <a:gd name="T21" fmla="*/ 681 h 164"/>
                  <a:gd name="T22" fmla="*/ 931 w 201"/>
                  <a:gd name="T23" fmla="*/ 681 h 164"/>
                  <a:gd name="T24" fmla="*/ 931 w 201"/>
                  <a:gd name="T25" fmla="*/ 681 h 1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1"/>
                  <a:gd name="T40" fmla="*/ 0 h 164"/>
                  <a:gd name="T41" fmla="*/ 201 w 201"/>
                  <a:gd name="T42" fmla="*/ 164 h 1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1" h="164">
                    <a:moveTo>
                      <a:pt x="201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6"/>
                      <a:pt x="30" y="17"/>
                      <a:pt x="24" y="24"/>
                    </a:cubicBezTo>
                    <a:cubicBezTo>
                      <a:pt x="18" y="32"/>
                      <a:pt x="8" y="33"/>
                      <a:pt x="0" y="28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173" y="158"/>
                      <a:pt x="172" y="147"/>
                      <a:pt x="177" y="139"/>
                    </a:cubicBezTo>
                    <a:cubicBezTo>
                      <a:pt x="183" y="132"/>
                      <a:pt x="194" y="130"/>
                      <a:pt x="201" y="136"/>
                    </a:cubicBezTo>
                    <a:close/>
                    <a:moveTo>
                      <a:pt x="166" y="121"/>
                    </a:move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2" name="Freeform 114"/>
              <p:cNvSpPr>
                <a:spLocks noChangeArrowheads="1"/>
              </p:cNvSpPr>
              <p:nvPr/>
            </p:nvSpPr>
            <p:spPr bwMode="auto">
              <a:xfrm>
                <a:off x="952" y="1675"/>
                <a:ext cx="454" cy="355"/>
              </a:xfrm>
              <a:custGeom>
                <a:avLst/>
                <a:gdLst>
                  <a:gd name="T0" fmla="*/ 570 w 192"/>
                  <a:gd name="T1" fmla="*/ 376 h 150"/>
                  <a:gd name="T2" fmla="*/ 66 w 192"/>
                  <a:gd name="T3" fmla="*/ 0 h 150"/>
                  <a:gd name="T4" fmla="*/ 454 w 192"/>
                  <a:gd name="T5" fmla="*/ 533 h 150"/>
                  <a:gd name="T6" fmla="*/ 1074 w 192"/>
                  <a:gd name="T7" fmla="*/ 757 h 150"/>
                  <a:gd name="T8" fmla="*/ 570 w 192"/>
                  <a:gd name="T9" fmla="*/ 376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150"/>
                  <a:gd name="T17" fmla="*/ 192 w 19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150">
                    <a:moveTo>
                      <a:pt x="102" y="6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31" y="58"/>
                      <a:pt x="81" y="95"/>
                    </a:cubicBezTo>
                    <a:cubicBezTo>
                      <a:pt x="131" y="132"/>
                      <a:pt x="180" y="150"/>
                      <a:pt x="192" y="135"/>
                    </a:cubicBezTo>
                    <a:lnTo>
                      <a:pt x="102" y="67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6" name="Group 117"/>
            <p:cNvGrpSpPr/>
            <p:nvPr/>
          </p:nvGrpSpPr>
          <p:grpSpPr bwMode="auto">
            <a:xfrm>
              <a:off x="4105777" y="2078180"/>
              <a:ext cx="908353" cy="908353"/>
              <a:chOff x="0" y="0"/>
              <a:chExt cx="705" cy="705"/>
            </a:xfrm>
          </p:grpSpPr>
          <p:sp>
            <p:nvSpPr>
              <p:cNvPr id="179" name="Oval 1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05" cy="705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0" name="Freeform 119"/>
              <p:cNvSpPr>
                <a:spLocks noChangeArrowheads="1"/>
              </p:cNvSpPr>
              <p:nvPr/>
            </p:nvSpPr>
            <p:spPr bwMode="auto">
              <a:xfrm>
                <a:off x="141" y="406"/>
                <a:ext cx="106" cy="131"/>
              </a:xfrm>
              <a:custGeom>
                <a:avLst/>
                <a:gdLst>
                  <a:gd name="T0" fmla="*/ 106 w 106"/>
                  <a:gd name="T1" fmla="*/ 0 h 131"/>
                  <a:gd name="T2" fmla="*/ 0 w 106"/>
                  <a:gd name="T3" fmla="*/ 0 h 131"/>
                  <a:gd name="T4" fmla="*/ 0 w 106"/>
                  <a:gd name="T5" fmla="*/ 131 h 131"/>
                  <a:gd name="T6" fmla="*/ 106 w 106"/>
                  <a:gd name="T7" fmla="*/ 105 h 131"/>
                  <a:gd name="T8" fmla="*/ 106 w 106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1"/>
                  <a:gd name="T17" fmla="*/ 106 w 106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1">
                    <a:moveTo>
                      <a:pt x="106" y="0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106" y="10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86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120"/>
              <p:cNvSpPr>
                <a:spLocks noChangeArrowheads="1"/>
              </p:cNvSpPr>
              <p:nvPr/>
            </p:nvSpPr>
            <p:spPr bwMode="auto">
              <a:xfrm>
                <a:off x="459" y="194"/>
                <a:ext cx="105" cy="343"/>
              </a:xfrm>
              <a:custGeom>
                <a:avLst/>
                <a:gdLst>
                  <a:gd name="T0" fmla="*/ 105 w 105"/>
                  <a:gd name="T1" fmla="*/ 26 h 343"/>
                  <a:gd name="T2" fmla="*/ 0 w 105"/>
                  <a:gd name="T3" fmla="*/ 0 h 343"/>
                  <a:gd name="T4" fmla="*/ 0 w 105"/>
                  <a:gd name="T5" fmla="*/ 317 h 343"/>
                  <a:gd name="T6" fmla="*/ 105 w 105"/>
                  <a:gd name="T7" fmla="*/ 343 h 343"/>
                  <a:gd name="T8" fmla="*/ 105 w 105"/>
                  <a:gd name="T9" fmla="*/ 26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3"/>
                  <a:gd name="T17" fmla="*/ 105 w 105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3">
                    <a:moveTo>
                      <a:pt x="105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5" y="343"/>
                    </a:lnTo>
                    <a:lnTo>
                      <a:pt x="105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121"/>
              <p:cNvSpPr>
                <a:spLocks noChangeArrowheads="1"/>
              </p:cNvSpPr>
              <p:nvPr/>
            </p:nvSpPr>
            <p:spPr bwMode="auto">
              <a:xfrm>
                <a:off x="353" y="194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343"/>
                  <a:gd name="T17" fmla="*/ 106 w 106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122"/>
              <p:cNvSpPr>
                <a:spLocks noChangeArrowheads="1"/>
              </p:cNvSpPr>
              <p:nvPr/>
            </p:nvSpPr>
            <p:spPr bwMode="auto">
              <a:xfrm>
                <a:off x="247" y="194"/>
                <a:ext cx="106" cy="343"/>
              </a:xfrm>
              <a:custGeom>
                <a:avLst/>
                <a:gdLst>
                  <a:gd name="T0" fmla="*/ 106 w 106"/>
                  <a:gd name="T1" fmla="*/ 26 h 343"/>
                  <a:gd name="T2" fmla="*/ 0 w 106"/>
                  <a:gd name="T3" fmla="*/ 0 h 343"/>
                  <a:gd name="T4" fmla="*/ 0 w 106"/>
                  <a:gd name="T5" fmla="*/ 317 h 343"/>
                  <a:gd name="T6" fmla="*/ 106 w 106"/>
                  <a:gd name="T7" fmla="*/ 343 h 343"/>
                  <a:gd name="T8" fmla="*/ 106 w 106"/>
                  <a:gd name="T9" fmla="*/ 26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343"/>
                  <a:gd name="T17" fmla="*/ 106 w 106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343">
                    <a:moveTo>
                      <a:pt x="106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6" y="343"/>
                    </a:lnTo>
                    <a:lnTo>
                      <a:pt x="106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123"/>
              <p:cNvSpPr>
                <a:spLocks noChangeArrowheads="1"/>
              </p:cNvSpPr>
              <p:nvPr/>
            </p:nvSpPr>
            <p:spPr bwMode="auto">
              <a:xfrm>
                <a:off x="141" y="194"/>
                <a:ext cx="106" cy="343"/>
              </a:xfrm>
              <a:custGeom>
                <a:avLst/>
                <a:gdLst>
                  <a:gd name="T0" fmla="*/ 106 w 106"/>
                  <a:gd name="T1" fmla="*/ 0 h 343"/>
                  <a:gd name="T2" fmla="*/ 0 w 106"/>
                  <a:gd name="T3" fmla="*/ 26 h 343"/>
                  <a:gd name="T4" fmla="*/ 0 w 106"/>
                  <a:gd name="T5" fmla="*/ 343 h 343"/>
                  <a:gd name="T6" fmla="*/ 106 w 106"/>
                  <a:gd name="T7" fmla="*/ 317 h 343"/>
                  <a:gd name="T8" fmla="*/ 106 w 106"/>
                  <a:gd name="T9" fmla="*/ 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343"/>
                  <a:gd name="T17" fmla="*/ 106 w 106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343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124"/>
              <p:cNvSpPr>
                <a:spLocks noEditPoints="1" noChangeArrowheads="1"/>
              </p:cNvSpPr>
              <p:nvPr/>
            </p:nvSpPr>
            <p:spPr bwMode="auto">
              <a:xfrm>
                <a:off x="141" y="205"/>
                <a:ext cx="423" cy="322"/>
              </a:xfrm>
              <a:custGeom>
                <a:avLst/>
                <a:gdLst>
                  <a:gd name="T0" fmla="*/ 423 w 423"/>
                  <a:gd name="T1" fmla="*/ 114 h 322"/>
                  <a:gd name="T2" fmla="*/ 271 w 423"/>
                  <a:gd name="T3" fmla="*/ 99 h 322"/>
                  <a:gd name="T4" fmla="*/ 369 w 423"/>
                  <a:gd name="T5" fmla="*/ 61 h 322"/>
                  <a:gd name="T6" fmla="*/ 377 w 423"/>
                  <a:gd name="T7" fmla="*/ 50 h 322"/>
                  <a:gd name="T8" fmla="*/ 364 w 423"/>
                  <a:gd name="T9" fmla="*/ 47 h 322"/>
                  <a:gd name="T10" fmla="*/ 271 w 423"/>
                  <a:gd name="T11" fmla="*/ 0 h 322"/>
                  <a:gd name="T12" fmla="*/ 212 w 423"/>
                  <a:gd name="T13" fmla="*/ 61 h 322"/>
                  <a:gd name="T14" fmla="*/ 152 w 423"/>
                  <a:gd name="T15" fmla="*/ 0 h 322"/>
                  <a:gd name="T16" fmla="*/ 60 w 423"/>
                  <a:gd name="T17" fmla="*/ 47 h 322"/>
                  <a:gd name="T18" fmla="*/ 46 w 423"/>
                  <a:gd name="T19" fmla="*/ 50 h 322"/>
                  <a:gd name="T20" fmla="*/ 54 w 423"/>
                  <a:gd name="T21" fmla="*/ 61 h 322"/>
                  <a:gd name="T22" fmla="*/ 152 w 423"/>
                  <a:gd name="T23" fmla="*/ 108 h 322"/>
                  <a:gd name="T24" fmla="*/ 60 w 423"/>
                  <a:gd name="T25" fmla="*/ 152 h 322"/>
                  <a:gd name="T26" fmla="*/ 0 w 423"/>
                  <a:gd name="T27" fmla="*/ 114 h 322"/>
                  <a:gd name="T28" fmla="*/ 14 w 423"/>
                  <a:gd name="T29" fmla="*/ 125 h 322"/>
                  <a:gd name="T30" fmla="*/ 0 w 423"/>
                  <a:gd name="T31" fmla="*/ 167 h 322"/>
                  <a:gd name="T32" fmla="*/ 46 w 423"/>
                  <a:gd name="T33" fmla="*/ 209 h 322"/>
                  <a:gd name="T34" fmla="*/ 46 w 423"/>
                  <a:gd name="T35" fmla="*/ 222 h 322"/>
                  <a:gd name="T36" fmla="*/ 0 w 423"/>
                  <a:gd name="T37" fmla="*/ 286 h 322"/>
                  <a:gd name="T38" fmla="*/ 60 w 423"/>
                  <a:gd name="T39" fmla="*/ 317 h 322"/>
                  <a:gd name="T40" fmla="*/ 152 w 423"/>
                  <a:gd name="T41" fmla="*/ 271 h 322"/>
                  <a:gd name="T42" fmla="*/ 166 w 423"/>
                  <a:gd name="T43" fmla="*/ 275 h 322"/>
                  <a:gd name="T44" fmla="*/ 258 w 423"/>
                  <a:gd name="T45" fmla="*/ 322 h 322"/>
                  <a:gd name="T46" fmla="*/ 318 w 423"/>
                  <a:gd name="T47" fmla="*/ 260 h 322"/>
                  <a:gd name="T48" fmla="*/ 423 w 423"/>
                  <a:gd name="T49" fmla="*/ 273 h 322"/>
                  <a:gd name="T50" fmla="*/ 423 w 423"/>
                  <a:gd name="T51" fmla="*/ 233 h 322"/>
                  <a:gd name="T52" fmla="*/ 377 w 423"/>
                  <a:gd name="T53" fmla="*/ 169 h 322"/>
                  <a:gd name="T54" fmla="*/ 377 w 423"/>
                  <a:gd name="T55" fmla="*/ 156 h 322"/>
                  <a:gd name="T56" fmla="*/ 106 w 423"/>
                  <a:gd name="T57" fmla="*/ 247 h 322"/>
                  <a:gd name="T58" fmla="*/ 106 w 423"/>
                  <a:gd name="T59" fmla="*/ 207 h 322"/>
                  <a:gd name="T60" fmla="*/ 152 w 423"/>
                  <a:gd name="T61" fmla="*/ 205 h 322"/>
                  <a:gd name="T62" fmla="*/ 60 w 423"/>
                  <a:gd name="T63" fmla="*/ 166 h 322"/>
                  <a:gd name="T64" fmla="*/ 152 w 423"/>
                  <a:gd name="T65" fmla="*/ 205 h 322"/>
                  <a:gd name="T66" fmla="*/ 166 w 423"/>
                  <a:gd name="T67" fmla="*/ 262 h 322"/>
                  <a:gd name="T68" fmla="*/ 258 w 423"/>
                  <a:gd name="T69" fmla="*/ 222 h 322"/>
                  <a:gd name="T70" fmla="*/ 258 w 423"/>
                  <a:gd name="T71" fmla="*/ 209 h 322"/>
                  <a:gd name="T72" fmla="*/ 166 w 423"/>
                  <a:gd name="T73" fmla="*/ 161 h 322"/>
                  <a:gd name="T74" fmla="*/ 258 w 423"/>
                  <a:gd name="T75" fmla="*/ 117 h 322"/>
                  <a:gd name="T76" fmla="*/ 212 w 423"/>
                  <a:gd name="T77" fmla="*/ 114 h 322"/>
                  <a:gd name="T78" fmla="*/ 212 w 423"/>
                  <a:gd name="T79" fmla="*/ 75 h 322"/>
                  <a:gd name="T80" fmla="*/ 364 w 423"/>
                  <a:gd name="T81" fmla="*/ 214 h 322"/>
                  <a:gd name="T82" fmla="*/ 271 w 423"/>
                  <a:gd name="T83" fmla="*/ 258 h 322"/>
                  <a:gd name="T84" fmla="*/ 318 w 423"/>
                  <a:gd name="T85" fmla="*/ 155 h 322"/>
                  <a:gd name="T86" fmla="*/ 364 w 423"/>
                  <a:gd name="T87" fmla="*/ 152 h 322"/>
                  <a:gd name="T88" fmla="*/ 271 w 423"/>
                  <a:gd name="T89" fmla="*/ 113 h 322"/>
                  <a:gd name="T90" fmla="*/ 364 w 423"/>
                  <a:gd name="T91" fmla="*/ 152 h 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23"/>
                  <a:gd name="T139" fmla="*/ 0 h 322"/>
                  <a:gd name="T140" fmla="*/ 423 w 423"/>
                  <a:gd name="T141" fmla="*/ 322 h 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23" h="322">
                    <a:moveTo>
                      <a:pt x="377" y="117"/>
                    </a:moveTo>
                    <a:lnTo>
                      <a:pt x="423" y="128"/>
                    </a:lnTo>
                    <a:lnTo>
                      <a:pt x="423" y="114"/>
                    </a:lnTo>
                    <a:lnTo>
                      <a:pt x="371" y="102"/>
                    </a:lnTo>
                    <a:lnTo>
                      <a:pt x="318" y="88"/>
                    </a:lnTo>
                    <a:lnTo>
                      <a:pt x="271" y="99"/>
                    </a:lnTo>
                    <a:lnTo>
                      <a:pt x="271" y="60"/>
                    </a:lnTo>
                    <a:lnTo>
                      <a:pt x="318" y="49"/>
                    </a:lnTo>
                    <a:lnTo>
                      <a:pt x="369" y="61"/>
                    </a:lnTo>
                    <a:lnTo>
                      <a:pt x="423" y="75"/>
                    </a:lnTo>
                    <a:lnTo>
                      <a:pt x="423" y="61"/>
                    </a:lnTo>
                    <a:lnTo>
                      <a:pt x="377" y="50"/>
                    </a:lnTo>
                    <a:lnTo>
                      <a:pt x="377" y="4"/>
                    </a:lnTo>
                    <a:lnTo>
                      <a:pt x="364" y="0"/>
                    </a:lnTo>
                    <a:lnTo>
                      <a:pt x="364" y="47"/>
                    </a:lnTo>
                    <a:lnTo>
                      <a:pt x="318" y="35"/>
                    </a:lnTo>
                    <a:lnTo>
                      <a:pt x="271" y="47"/>
                    </a:lnTo>
                    <a:lnTo>
                      <a:pt x="271" y="0"/>
                    </a:lnTo>
                    <a:lnTo>
                      <a:pt x="258" y="4"/>
                    </a:lnTo>
                    <a:lnTo>
                      <a:pt x="258" y="50"/>
                    </a:lnTo>
                    <a:lnTo>
                      <a:pt x="212" y="61"/>
                    </a:lnTo>
                    <a:lnTo>
                      <a:pt x="166" y="50"/>
                    </a:lnTo>
                    <a:lnTo>
                      <a:pt x="166" y="4"/>
                    </a:lnTo>
                    <a:lnTo>
                      <a:pt x="152" y="0"/>
                    </a:lnTo>
                    <a:lnTo>
                      <a:pt x="152" y="47"/>
                    </a:lnTo>
                    <a:lnTo>
                      <a:pt x="106" y="35"/>
                    </a:lnTo>
                    <a:lnTo>
                      <a:pt x="60" y="47"/>
                    </a:lnTo>
                    <a:lnTo>
                      <a:pt x="60" y="0"/>
                    </a:lnTo>
                    <a:lnTo>
                      <a:pt x="46" y="4"/>
                    </a:lnTo>
                    <a:lnTo>
                      <a:pt x="46" y="50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54" y="61"/>
                    </a:lnTo>
                    <a:lnTo>
                      <a:pt x="106" y="49"/>
                    </a:lnTo>
                    <a:lnTo>
                      <a:pt x="152" y="60"/>
                    </a:lnTo>
                    <a:lnTo>
                      <a:pt x="152" y="108"/>
                    </a:lnTo>
                    <a:lnTo>
                      <a:pt x="152" y="152"/>
                    </a:lnTo>
                    <a:lnTo>
                      <a:pt x="106" y="141"/>
                    </a:lnTo>
                    <a:lnTo>
                      <a:pt x="60" y="152"/>
                    </a:lnTo>
                    <a:lnTo>
                      <a:pt x="60" y="99"/>
                    </a:lnTo>
                    <a:lnTo>
                      <a:pt x="52" y="102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2" y="127"/>
                    </a:lnTo>
                    <a:lnTo>
                      <a:pt x="14" y="125"/>
                    </a:lnTo>
                    <a:lnTo>
                      <a:pt x="46" y="117"/>
                    </a:lnTo>
                    <a:lnTo>
                      <a:pt x="46" y="156"/>
                    </a:lnTo>
                    <a:lnTo>
                      <a:pt x="0" y="167"/>
                    </a:lnTo>
                    <a:lnTo>
                      <a:pt x="0" y="180"/>
                    </a:lnTo>
                    <a:lnTo>
                      <a:pt x="46" y="169"/>
                    </a:lnTo>
                    <a:lnTo>
                      <a:pt x="46" y="209"/>
                    </a:lnTo>
                    <a:lnTo>
                      <a:pt x="0" y="220"/>
                    </a:lnTo>
                    <a:lnTo>
                      <a:pt x="0" y="233"/>
                    </a:lnTo>
                    <a:lnTo>
                      <a:pt x="46" y="222"/>
                    </a:lnTo>
                    <a:lnTo>
                      <a:pt x="46" y="262"/>
                    </a:lnTo>
                    <a:lnTo>
                      <a:pt x="0" y="273"/>
                    </a:lnTo>
                    <a:lnTo>
                      <a:pt x="0" y="286"/>
                    </a:lnTo>
                    <a:lnTo>
                      <a:pt x="46" y="275"/>
                    </a:lnTo>
                    <a:lnTo>
                      <a:pt x="46" y="322"/>
                    </a:lnTo>
                    <a:lnTo>
                      <a:pt x="60" y="317"/>
                    </a:lnTo>
                    <a:lnTo>
                      <a:pt x="60" y="271"/>
                    </a:lnTo>
                    <a:lnTo>
                      <a:pt x="106" y="260"/>
                    </a:lnTo>
                    <a:lnTo>
                      <a:pt x="152" y="271"/>
                    </a:lnTo>
                    <a:lnTo>
                      <a:pt x="152" y="317"/>
                    </a:lnTo>
                    <a:lnTo>
                      <a:pt x="166" y="322"/>
                    </a:lnTo>
                    <a:lnTo>
                      <a:pt x="166" y="275"/>
                    </a:lnTo>
                    <a:lnTo>
                      <a:pt x="212" y="286"/>
                    </a:lnTo>
                    <a:lnTo>
                      <a:pt x="258" y="275"/>
                    </a:lnTo>
                    <a:lnTo>
                      <a:pt x="258" y="322"/>
                    </a:lnTo>
                    <a:lnTo>
                      <a:pt x="271" y="317"/>
                    </a:lnTo>
                    <a:lnTo>
                      <a:pt x="271" y="271"/>
                    </a:lnTo>
                    <a:lnTo>
                      <a:pt x="318" y="260"/>
                    </a:lnTo>
                    <a:lnTo>
                      <a:pt x="369" y="273"/>
                    </a:lnTo>
                    <a:lnTo>
                      <a:pt x="423" y="286"/>
                    </a:lnTo>
                    <a:lnTo>
                      <a:pt x="423" y="273"/>
                    </a:lnTo>
                    <a:lnTo>
                      <a:pt x="377" y="262"/>
                    </a:lnTo>
                    <a:lnTo>
                      <a:pt x="377" y="222"/>
                    </a:lnTo>
                    <a:lnTo>
                      <a:pt x="423" y="233"/>
                    </a:lnTo>
                    <a:lnTo>
                      <a:pt x="423" y="220"/>
                    </a:lnTo>
                    <a:lnTo>
                      <a:pt x="377" y="209"/>
                    </a:lnTo>
                    <a:lnTo>
                      <a:pt x="377" y="169"/>
                    </a:lnTo>
                    <a:lnTo>
                      <a:pt x="423" y="180"/>
                    </a:lnTo>
                    <a:lnTo>
                      <a:pt x="423" y="167"/>
                    </a:lnTo>
                    <a:lnTo>
                      <a:pt x="377" y="156"/>
                    </a:lnTo>
                    <a:lnTo>
                      <a:pt x="377" y="117"/>
                    </a:lnTo>
                    <a:close/>
                    <a:moveTo>
                      <a:pt x="152" y="258"/>
                    </a:moveTo>
                    <a:lnTo>
                      <a:pt x="106" y="247"/>
                    </a:lnTo>
                    <a:lnTo>
                      <a:pt x="60" y="258"/>
                    </a:lnTo>
                    <a:lnTo>
                      <a:pt x="60" y="218"/>
                    </a:lnTo>
                    <a:lnTo>
                      <a:pt x="106" y="207"/>
                    </a:lnTo>
                    <a:lnTo>
                      <a:pt x="152" y="218"/>
                    </a:lnTo>
                    <a:lnTo>
                      <a:pt x="152" y="258"/>
                    </a:lnTo>
                    <a:close/>
                    <a:moveTo>
                      <a:pt x="152" y="205"/>
                    </a:moveTo>
                    <a:lnTo>
                      <a:pt x="106" y="194"/>
                    </a:lnTo>
                    <a:lnTo>
                      <a:pt x="60" y="205"/>
                    </a:lnTo>
                    <a:lnTo>
                      <a:pt x="60" y="166"/>
                    </a:lnTo>
                    <a:lnTo>
                      <a:pt x="106" y="155"/>
                    </a:lnTo>
                    <a:lnTo>
                      <a:pt x="152" y="166"/>
                    </a:lnTo>
                    <a:lnTo>
                      <a:pt x="152" y="205"/>
                    </a:lnTo>
                    <a:close/>
                    <a:moveTo>
                      <a:pt x="258" y="262"/>
                    </a:moveTo>
                    <a:lnTo>
                      <a:pt x="212" y="273"/>
                    </a:lnTo>
                    <a:lnTo>
                      <a:pt x="166" y="262"/>
                    </a:lnTo>
                    <a:lnTo>
                      <a:pt x="166" y="222"/>
                    </a:lnTo>
                    <a:lnTo>
                      <a:pt x="212" y="233"/>
                    </a:lnTo>
                    <a:lnTo>
                      <a:pt x="258" y="222"/>
                    </a:lnTo>
                    <a:lnTo>
                      <a:pt x="258" y="262"/>
                    </a:lnTo>
                    <a:close/>
                    <a:moveTo>
                      <a:pt x="258" y="161"/>
                    </a:moveTo>
                    <a:lnTo>
                      <a:pt x="258" y="209"/>
                    </a:lnTo>
                    <a:lnTo>
                      <a:pt x="212" y="220"/>
                    </a:lnTo>
                    <a:lnTo>
                      <a:pt x="166" y="209"/>
                    </a:lnTo>
                    <a:lnTo>
                      <a:pt x="166" y="161"/>
                    </a:lnTo>
                    <a:lnTo>
                      <a:pt x="166" y="117"/>
                    </a:lnTo>
                    <a:lnTo>
                      <a:pt x="212" y="128"/>
                    </a:lnTo>
                    <a:lnTo>
                      <a:pt x="258" y="117"/>
                    </a:lnTo>
                    <a:lnTo>
                      <a:pt x="258" y="161"/>
                    </a:lnTo>
                    <a:close/>
                    <a:moveTo>
                      <a:pt x="258" y="103"/>
                    </a:moveTo>
                    <a:lnTo>
                      <a:pt x="212" y="114"/>
                    </a:lnTo>
                    <a:lnTo>
                      <a:pt x="166" y="103"/>
                    </a:lnTo>
                    <a:lnTo>
                      <a:pt x="166" y="64"/>
                    </a:lnTo>
                    <a:lnTo>
                      <a:pt x="212" y="75"/>
                    </a:lnTo>
                    <a:lnTo>
                      <a:pt x="258" y="64"/>
                    </a:lnTo>
                    <a:lnTo>
                      <a:pt x="258" y="103"/>
                    </a:lnTo>
                    <a:close/>
                    <a:moveTo>
                      <a:pt x="364" y="214"/>
                    </a:moveTo>
                    <a:lnTo>
                      <a:pt x="364" y="258"/>
                    </a:lnTo>
                    <a:lnTo>
                      <a:pt x="318" y="247"/>
                    </a:lnTo>
                    <a:lnTo>
                      <a:pt x="271" y="258"/>
                    </a:lnTo>
                    <a:lnTo>
                      <a:pt x="271" y="214"/>
                    </a:lnTo>
                    <a:lnTo>
                      <a:pt x="271" y="166"/>
                    </a:lnTo>
                    <a:lnTo>
                      <a:pt x="318" y="155"/>
                    </a:lnTo>
                    <a:lnTo>
                      <a:pt x="364" y="166"/>
                    </a:lnTo>
                    <a:lnTo>
                      <a:pt x="364" y="214"/>
                    </a:lnTo>
                    <a:close/>
                    <a:moveTo>
                      <a:pt x="364" y="152"/>
                    </a:moveTo>
                    <a:lnTo>
                      <a:pt x="318" y="141"/>
                    </a:lnTo>
                    <a:lnTo>
                      <a:pt x="271" y="152"/>
                    </a:lnTo>
                    <a:lnTo>
                      <a:pt x="271" y="113"/>
                    </a:lnTo>
                    <a:lnTo>
                      <a:pt x="318" y="102"/>
                    </a:lnTo>
                    <a:lnTo>
                      <a:pt x="364" y="113"/>
                    </a:lnTo>
                    <a:lnTo>
                      <a:pt x="364" y="152"/>
                    </a:lnTo>
                    <a:close/>
                  </a:path>
                </a:pathLst>
              </a:custGeom>
              <a:solidFill>
                <a:srgbClr val="DBA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125"/>
              <p:cNvSpPr>
                <a:spLocks noChangeArrowheads="1"/>
              </p:cNvSpPr>
              <p:nvPr/>
            </p:nvSpPr>
            <p:spPr bwMode="auto">
              <a:xfrm>
                <a:off x="310" y="135"/>
                <a:ext cx="85" cy="170"/>
              </a:xfrm>
              <a:custGeom>
                <a:avLst/>
                <a:gdLst>
                  <a:gd name="T0" fmla="*/ 75 w 96"/>
                  <a:gd name="T1" fmla="*/ 38 h 192"/>
                  <a:gd name="T2" fmla="*/ 38 w 96"/>
                  <a:gd name="T3" fmla="*/ 151 h 192"/>
                  <a:gd name="T4" fmla="*/ 0 w 96"/>
                  <a:gd name="T5" fmla="*/ 38 h 192"/>
                  <a:gd name="T6" fmla="*/ 38 w 96"/>
                  <a:gd name="T7" fmla="*/ 0 h 192"/>
                  <a:gd name="T8" fmla="*/ 75 w 96"/>
                  <a:gd name="T9" fmla="*/ 3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92"/>
                  <a:gd name="T17" fmla="*/ 96 w 9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92">
                    <a:moveTo>
                      <a:pt x="96" y="48"/>
                    </a:moveTo>
                    <a:cubicBezTo>
                      <a:pt x="96" y="75"/>
                      <a:pt x="48" y="192"/>
                      <a:pt x="48" y="192"/>
                    </a:cubicBezTo>
                    <a:cubicBezTo>
                      <a:pt x="48" y="192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Oval 126"/>
              <p:cNvSpPr>
                <a:spLocks noChangeArrowheads="1"/>
              </p:cNvSpPr>
              <p:nvPr/>
            </p:nvSpPr>
            <p:spPr bwMode="auto">
              <a:xfrm>
                <a:off x="331" y="156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8" name="Freeform 127"/>
              <p:cNvSpPr>
                <a:spLocks noChangeArrowheads="1"/>
              </p:cNvSpPr>
              <p:nvPr/>
            </p:nvSpPr>
            <p:spPr bwMode="auto">
              <a:xfrm>
                <a:off x="432" y="353"/>
                <a:ext cx="53" cy="105"/>
              </a:xfrm>
              <a:custGeom>
                <a:avLst/>
                <a:gdLst>
                  <a:gd name="T0" fmla="*/ 47 w 60"/>
                  <a:gd name="T1" fmla="*/ 23 h 119"/>
                  <a:gd name="T2" fmla="*/ 24 w 60"/>
                  <a:gd name="T3" fmla="*/ 93 h 119"/>
                  <a:gd name="T4" fmla="*/ 0 w 60"/>
                  <a:gd name="T5" fmla="*/ 23 h 119"/>
                  <a:gd name="T6" fmla="*/ 24 w 60"/>
                  <a:gd name="T7" fmla="*/ 0 h 119"/>
                  <a:gd name="T8" fmla="*/ 47 w 60"/>
                  <a:gd name="T9" fmla="*/ 23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19"/>
                  <a:gd name="T17" fmla="*/ 60 w 60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19">
                    <a:moveTo>
                      <a:pt x="60" y="30"/>
                    </a:moveTo>
                    <a:cubicBezTo>
                      <a:pt x="60" y="46"/>
                      <a:pt x="30" y="119"/>
                      <a:pt x="30" y="119"/>
                    </a:cubicBezTo>
                    <a:cubicBezTo>
                      <a:pt x="30" y="119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30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Oval 128"/>
              <p:cNvSpPr>
                <a:spLocks noChangeArrowheads="1"/>
              </p:cNvSpPr>
              <p:nvPr/>
            </p:nvSpPr>
            <p:spPr bwMode="auto">
              <a:xfrm>
                <a:off x="445" y="366"/>
                <a:ext cx="27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0" name="Freeform 129"/>
              <p:cNvSpPr>
                <a:spLocks noChangeArrowheads="1"/>
              </p:cNvSpPr>
              <p:nvPr/>
            </p:nvSpPr>
            <p:spPr bwMode="auto">
              <a:xfrm>
                <a:off x="221" y="300"/>
                <a:ext cx="52" cy="106"/>
              </a:xfrm>
              <a:custGeom>
                <a:avLst/>
                <a:gdLst>
                  <a:gd name="T0" fmla="*/ 46 w 59"/>
                  <a:gd name="T1" fmla="*/ 24 h 120"/>
                  <a:gd name="T2" fmla="*/ 23 w 59"/>
                  <a:gd name="T3" fmla="*/ 94 h 120"/>
                  <a:gd name="T4" fmla="*/ 0 w 59"/>
                  <a:gd name="T5" fmla="*/ 24 h 120"/>
                  <a:gd name="T6" fmla="*/ 23 w 59"/>
                  <a:gd name="T7" fmla="*/ 0 h 120"/>
                  <a:gd name="T8" fmla="*/ 46 w 59"/>
                  <a:gd name="T9" fmla="*/ 24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120"/>
                  <a:gd name="T17" fmla="*/ 59 w 59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120">
                    <a:moveTo>
                      <a:pt x="59" y="30"/>
                    </a:moveTo>
                    <a:cubicBezTo>
                      <a:pt x="59" y="46"/>
                      <a:pt x="29" y="120"/>
                      <a:pt x="29" y="120"/>
                    </a:cubicBezTo>
                    <a:cubicBezTo>
                      <a:pt x="29" y="120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6" y="0"/>
                      <a:pt x="59" y="13"/>
                      <a:pt x="59" y="30"/>
                    </a:cubicBezTo>
                    <a:close/>
                  </a:path>
                </a:pathLst>
              </a:custGeom>
              <a:solidFill>
                <a:srgbClr val="242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Oval 130"/>
              <p:cNvSpPr>
                <a:spLocks noChangeArrowheads="1"/>
              </p:cNvSpPr>
              <p:nvPr/>
            </p:nvSpPr>
            <p:spPr bwMode="auto">
              <a:xfrm>
                <a:off x="234" y="313"/>
                <a:ext cx="26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57" name="直接连接符 135"/>
            <p:cNvSpPr>
              <a:spLocks noChangeShapeType="1"/>
            </p:cNvSpPr>
            <p:nvPr/>
          </p:nvSpPr>
          <p:spPr bwMode="auto">
            <a:xfrm flipH="1">
              <a:off x="167978" y="477493"/>
              <a:ext cx="1294185" cy="816626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直接连接符 137"/>
            <p:cNvSpPr>
              <a:spLocks noChangeShapeType="1"/>
            </p:cNvSpPr>
            <p:nvPr/>
          </p:nvSpPr>
          <p:spPr bwMode="auto">
            <a:xfrm>
              <a:off x="520415" y="1962444"/>
              <a:ext cx="605347" cy="1523445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59" name="直接连接符 141"/>
            <p:cNvCxnSpPr>
              <a:cxnSpLocks noChangeShapeType="1"/>
              <a:stCxn id="246" idx="5"/>
              <a:endCxn id="224" idx="1"/>
            </p:cNvCxnSpPr>
            <p:nvPr/>
          </p:nvCxnSpPr>
          <p:spPr bwMode="auto">
            <a:xfrm>
              <a:off x="753016" y="1948043"/>
              <a:ext cx="2552729" cy="1674104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直接连接符 143"/>
            <p:cNvSpPr>
              <a:spLocks noChangeShapeType="1"/>
            </p:cNvSpPr>
            <p:nvPr/>
          </p:nvSpPr>
          <p:spPr bwMode="auto">
            <a:xfrm>
              <a:off x="823088" y="1820533"/>
              <a:ext cx="3282689" cy="711824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1" name="直接连接符 145"/>
            <p:cNvCxnSpPr>
              <a:cxnSpLocks noChangeShapeType="1"/>
              <a:stCxn id="246" idx="6"/>
              <a:endCxn id="231" idx="3"/>
            </p:cNvCxnSpPr>
            <p:nvPr/>
          </p:nvCxnSpPr>
          <p:spPr bwMode="auto">
            <a:xfrm flipV="1">
              <a:off x="880224" y="1135604"/>
              <a:ext cx="3158900" cy="505333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直接连接符 148"/>
            <p:cNvCxnSpPr>
              <a:cxnSpLocks noChangeShapeType="1"/>
              <a:stCxn id="214" idx="8"/>
              <a:endCxn id="179" idx="3"/>
            </p:cNvCxnSpPr>
            <p:nvPr/>
          </p:nvCxnSpPr>
          <p:spPr bwMode="auto">
            <a:xfrm flipV="1">
              <a:off x="1780286" y="2853508"/>
              <a:ext cx="2458516" cy="864391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直接连接符 150"/>
            <p:cNvCxnSpPr>
              <a:cxnSpLocks noChangeShapeType="1"/>
              <a:stCxn id="213" idx="5"/>
              <a:endCxn id="224" idx="2"/>
            </p:cNvCxnSpPr>
            <p:nvPr/>
          </p:nvCxnSpPr>
          <p:spPr bwMode="auto">
            <a:xfrm flipV="1">
              <a:off x="1661958" y="3923444"/>
              <a:ext cx="1518986" cy="108424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" name="直接连接符 152"/>
            <p:cNvSpPr>
              <a:spLocks noChangeShapeType="1"/>
            </p:cNvSpPr>
            <p:nvPr/>
          </p:nvSpPr>
          <p:spPr bwMode="auto">
            <a:xfrm flipV="1">
              <a:off x="1022456" y="942826"/>
              <a:ext cx="905040" cy="2265363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5" name="直接连接符 155"/>
            <p:cNvCxnSpPr>
              <a:cxnSpLocks noChangeShapeType="1"/>
              <a:stCxn id="193" idx="3"/>
              <a:endCxn id="231" idx="2"/>
            </p:cNvCxnSpPr>
            <p:nvPr/>
          </p:nvCxnSpPr>
          <p:spPr bwMode="auto">
            <a:xfrm>
              <a:off x="2404990" y="477623"/>
              <a:ext cx="1497753" cy="328729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直接连接符 157"/>
            <p:cNvCxnSpPr>
              <a:cxnSpLocks noChangeShapeType="1"/>
              <a:stCxn id="231" idx="5"/>
              <a:endCxn id="179" idx="7"/>
            </p:cNvCxnSpPr>
            <p:nvPr/>
          </p:nvCxnSpPr>
          <p:spPr bwMode="auto">
            <a:xfrm>
              <a:off x="4697628" y="1135604"/>
              <a:ext cx="183477" cy="1075601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直接连接符 159"/>
            <p:cNvCxnSpPr>
              <a:cxnSpLocks noChangeShapeType="1"/>
              <a:stCxn id="179" idx="4"/>
              <a:endCxn id="224" idx="7"/>
            </p:cNvCxnSpPr>
            <p:nvPr/>
          </p:nvCxnSpPr>
          <p:spPr bwMode="auto">
            <a:xfrm flipH="1">
              <a:off x="3908338" y="2986533"/>
              <a:ext cx="651616" cy="635614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直接连接符 161"/>
            <p:cNvCxnSpPr>
              <a:cxnSpLocks noChangeShapeType="1"/>
              <a:stCxn id="192" idx="5"/>
              <a:endCxn id="179" idx="1"/>
            </p:cNvCxnSpPr>
            <p:nvPr/>
          </p:nvCxnSpPr>
          <p:spPr bwMode="auto">
            <a:xfrm>
              <a:off x="2256536" y="806533"/>
              <a:ext cx="1982266" cy="1404672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直接连接符 163"/>
            <p:cNvSpPr>
              <a:spLocks noChangeShapeType="1"/>
            </p:cNvSpPr>
            <p:nvPr/>
          </p:nvSpPr>
          <p:spPr bwMode="auto">
            <a:xfrm flipH="1" flipV="1">
              <a:off x="2114378" y="858383"/>
              <a:ext cx="1492664" cy="2638963"/>
            </a:xfrm>
            <a:prstGeom prst="line">
              <a:avLst/>
            </a:prstGeom>
            <a:noFill/>
            <a:ln w="6350">
              <a:solidFill>
                <a:srgbClr val="549E3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0" name="组合 54"/>
            <p:cNvGrpSpPr/>
            <p:nvPr/>
          </p:nvGrpSpPr>
          <p:grpSpPr bwMode="auto">
            <a:xfrm>
              <a:off x="1758176" y="1382161"/>
              <a:ext cx="1293628" cy="1112837"/>
              <a:chOff x="0" y="0"/>
              <a:chExt cx="1350889" cy="1162096"/>
            </a:xfrm>
          </p:grpSpPr>
          <p:sp>
            <p:nvSpPr>
              <p:cNvPr id="171" name="矩形 5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0889" cy="1155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72" name="Group 133"/>
              <p:cNvGrpSpPr/>
              <p:nvPr/>
            </p:nvGrpSpPr>
            <p:grpSpPr bwMode="auto">
              <a:xfrm>
                <a:off x="9523" y="11109"/>
                <a:ext cx="1341366" cy="1150987"/>
                <a:chOff x="0" y="0"/>
                <a:chExt cx="1078" cy="925"/>
              </a:xfrm>
            </p:grpSpPr>
            <p:sp>
              <p:nvSpPr>
                <p:cNvPr id="173" name="Freeform 134"/>
                <p:cNvSpPr>
                  <a:spLocks noChangeArrowheads="1"/>
                </p:cNvSpPr>
                <p:nvPr/>
              </p:nvSpPr>
              <p:spPr bwMode="auto">
                <a:xfrm>
                  <a:off x="219" y="0"/>
                  <a:ext cx="636" cy="401"/>
                </a:xfrm>
                <a:custGeom>
                  <a:avLst/>
                  <a:gdLst>
                    <a:gd name="T0" fmla="*/ 254 w 290"/>
                    <a:gd name="T1" fmla="*/ 879 h 183"/>
                    <a:gd name="T2" fmla="*/ 625 w 290"/>
                    <a:gd name="T3" fmla="*/ 460 h 183"/>
                    <a:gd name="T4" fmla="*/ 697 w 290"/>
                    <a:gd name="T5" fmla="*/ 476 h 183"/>
                    <a:gd name="T6" fmla="*/ 774 w 290"/>
                    <a:gd name="T7" fmla="*/ 460 h 183"/>
                    <a:gd name="T8" fmla="*/ 1145 w 290"/>
                    <a:gd name="T9" fmla="*/ 879 h 183"/>
                    <a:gd name="T10" fmla="*/ 1395 w 290"/>
                    <a:gd name="T11" fmla="*/ 879 h 183"/>
                    <a:gd name="T12" fmla="*/ 915 w 290"/>
                    <a:gd name="T13" fmla="*/ 335 h 183"/>
                    <a:gd name="T14" fmla="*/ 939 w 290"/>
                    <a:gd name="T15" fmla="*/ 234 h 183"/>
                    <a:gd name="T16" fmla="*/ 697 w 290"/>
                    <a:gd name="T17" fmla="*/ 0 h 183"/>
                    <a:gd name="T18" fmla="*/ 463 w 290"/>
                    <a:gd name="T19" fmla="*/ 234 h 183"/>
                    <a:gd name="T20" fmla="*/ 480 w 290"/>
                    <a:gd name="T21" fmla="*/ 335 h 183"/>
                    <a:gd name="T22" fmla="*/ 0 w 290"/>
                    <a:gd name="T23" fmla="*/ 879 h 183"/>
                    <a:gd name="T24" fmla="*/ 254 w 290"/>
                    <a:gd name="T25" fmla="*/ 879 h 1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183"/>
                    <a:gd name="T41" fmla="*/ 290 w 290"/>
                    <a:gd name="T42" fmla="*/ 183 h 1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183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135"/>
                <p:cNvSpPr>
                  <a:spLocks noChangeArrowheads="1"/>
                </p:cNvSpPr>
                <p:nvPr/>
              </p:nvSpPr>
              <p:spPr bwMode="auto">
                <a:xfrm>
                  <a:off x="500" y="623"/>
                  <a:ext cx="52" cy="94"/>
                </a:xfrm>
                <a:custGeom>
                  <a:avLst/>
                  <a:gdLst>
                    <a:gd name="T0" fmla="*/ 0 w 24"/>
                    <a:gd name="T1" fmla="*/ 205 h 43"/>
                    <a:gd name="T2" fmla="*/ 0 w 24"/>
                    <a:gd name="T3" fmla="*/ 205 h 43"/>
                    <a:gd name="T4" fmla="*/ 108 w 24"/>
                    <a:gd name="T5" fmla="*/ 205 h 43"/>
                    <a:gd name="T6" fmla="*/ 113 w 24"/>
                    <a:gd name="T7" fmla="*/ 9 h 43"/>
                    <a:gd name="T8" fmla="*/ 108 w 24"/>
                    <a:gd name="T9" fmla="*/ 9 h 43"/>
                    <a:gd name="T10" fmla="*/ 0 w 24"/>
                    <a:gd name="T11" fmla="*/ 205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43"/>
                    <a:gd name="T20" fmla="*/ 24 w 24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43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136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452"/>
                  <a:ext cx="1078" cy="473"/>
                </a:xfrm>
                <a:custGeom>
                  <a:avLst/>
                  <a:gdLst>
                    <a:gd name="T0" fmla="*/ 206 w 492"/>
                    <a:gd name="T1" fmla="*/ 0 h 216"/>
                    <a:gd name="T2" fmla="*/ 0 w 492"/>
                    <a:gd name="T3" fmla="*/ 206 h 216"/>
                    <a:gd name="T4" fmla="*/ 0 w 492"/>
                    <a:gd name="T5" fmla="*/ 830 h 216"/>
                    <a:gd name="T6" fmla="*/ 206 w 492"/>
                    <a:gd name="T7" fmla="*/ 1036 h 216"/>
                    <a:gd name="T8" fmla="*/ 2156 w 492"/>
                    <a:gd name="T9" fmla="*/ 1036 h 216"/>
                    <a:gd name="T10" fmla="*/ 2362 w 492"/>
                    <a:gd name="T11" fmla="*/ 830 h 216"/>
                    <a:gd name="T12" fmla="*/ 2362 w 492"/>
                    <a:gd name="T13" fmla="*/ 206 h 216"/>
                    <a:gd name="T14" fmla="*/ 2156 w 492"/>
                    <a:gd name="T15" fmla="*/ 0 h 216"/>
                    <a:gd name="T16" fmla="*/ 206 w 492"/>
                    <a:gd name="T17" fmla="*/ 0 h 216"/>
                    <a:gd name="T18" fmla="*/ 988 w 492"/>
                    <a:gd name="T19" fmla="*/ 782 h 216"/>
                    <a:gd name="T20" fmla="*/ 653 w 492"/>
                    <a:gd name="T21" fmla="*/ 782 h 216"/>
                    <a:gd name="T22" fmla="*/ 653 w 492"/>
                    <a:gd name="T23" fmla="*/ 714 h 216"/>
                    <a:gd name="T24" fmla="*/ 714 w 492"/>
                    <a:gd name="T25" fmla="*/ 657 h 216"/>
                    <a:gd name="T26" fmla="*/ 870 w 492"/>
                    <a:gd name="T27" fmla="*/ 451 h 216"/>
                    <a:gd name="T28" fmla="*/ 793 w 492"/>
                    <a:gd name="T29" fmla="*/ 379 h 216"/>
                    <a:gd name="T30" fmla="*/ 692 w 492"/>
                    <a:gd name="T31" fmla="*/ 423 h 216"/>
                    <a:gd name="T32" fmla="*/ 657 w 492"/>
                    <a:gd name="T33" fmla="*/ 339 h 216"/>
                    <a:gd name="T34" fmla="*/ 815 w 492"/>
                    <a:gd name="T35" fmla="*/ 287 h 216"/>
                    <a:gd name="T36" fmla="*/ 979 w 492"/>
                    <a:gd name="T37" fmla="*/ 440 h 216"/>
                    <a:gd name="T38" fmla="*/ 855 w 492"/>
                    <a:gd name="T39" fmla="*/ 653 h 216"/>
                    <a:gd name="T40" fmla="*/ 811 w 492"/>
                    <a:gd name="T41" fmla="*/ 690 h 216"/>
                    <a:gd name="T42" fmla="*/ 811 w 492"/>
                    <a:gd name="T43" fmla="*/ 690 h 216"/>
                    <a:gd name="T44" fmla="*/ 988 w 492"/>
                    <a:gd name="T45" fmla="*/ 690 h 216"/>
                    <a:gd name="T46" fmla="*/ 988 w 492"/>
                    <a:gd name="T47" fmla="*/ 782 h 216"/>
                    <a:gd name="T48" fmla="*/ 1326 w 492"/>
                    <a:gd name="T49" fmla="*/ 666 h 216"/>
                    <a:gd name="T50" fmla="*/ 1306 w 492"/>
                    <a:gd name="T51" fmla="*/ 666 h 216"/>
                    <a:gd name="T52" fmla="*/ 1306 w 492"/>
                    <a:gd name="T53" fmla="*/ 782 h 216"/>
                    <a:gd name="T54" fmla="*/ 1201 w 492"/>
                    <a:gd name="T55" fmla="*/ 782 h 216"/>
                    <a:gd name="T56" fmla="*/ 1201 w 492"/>
                    <a:gd name="T57" fmla="*/ 666 h 216"/>
                    <a:gd name="T58" fmla="*/ 988 w 492"/>
                    <a:gd name="T59" fmla="*/ 666 h 216"/>
                    <a:gd name="T60" fmla="*/ 988 w 492"/>
                    <a:gd name="T61" fmla="*/ 596 h 216"/>
                    <a:gd name="T62" fmla="*/ 1172 w 492"/>
                    <a:gd name="T63" fmla="*/ 298 h 216"/>
                    <a:gd name="T64" fmla="*/ 1306 w 492"/>
                    <a:gd name="T65" fmla="*/ 298 h 216"/>
                    <a:gd name="T66" fmla="*/ 1306 w 492"/>
                    <a:gd name="T67" fmla="*/ 580 h 216"/>
                    <a:gd name="T68" fmla="*/ 1326 w 492"/>
                    <a:gd name="T69" fmla="*/ 580 h 216"/>
                    <a:gd name="T70" fmla="*/ 1326 w 492"/>
                    <a:gd name="T71" fmla="*/ 666 h 216"/>
                    <a:gd name="T72" fmla="*/ 1709 w 492"/>
                    <a:gd name="T73" fmla="*/ 782 h 216"/>
                    <a:gd name="T74" fmla="*/ 1599 w 492"/>
                    <a:gd name="T75" fmla="*/ 782 h 216"/>
                    <a:gd name="T76" fmla="*/ 1599 w 492"/>
                    <a:gd name="T77" fmla="*/ 580 h 216"/>
                    <a:gd name="T78" fmla="*/ 1540 w 492"/>
                    <a:gd name="T79" fmla="*/ 504 h 216"/>
                    <a:gd name="T80" fmla="*/ 1483 w 492"/>
                    <a:gd name="T81" fmla="*/ 541 h 216"/>
                    <a:gd name="T82" fmla="*/ 1483 w 492"/>
                    <a:gd name="T83" fmla="*/ 565 h 216"/>
                    <a:gd name="T84" fmla="*/ 1483 w 492"/>
                    <a:gd name="T85" fmla="*/ 782 h 216"/>
                    <a:gd name="T86" fmla="*/ 1367 w 492"/>
                    <a:gd name="T87" fmla="*/ 782 h 216"/>
                    <a:gd name="T88" fmla="*/ 1367 w 492"/>
                    <a:gd name="T89" fmla="*/ 250 h 216"/>
                    <a:gd name="T90" fmla="*/ 1483 w 492"/>
                    <a:gd name="T91" fmla="*/ 250 h 216"/>
                    <a:gd name="T92" fmla="*/ 1483 w 492"/>
                    <a:gd name="T93" fmla="*/ 460 h 216"/>
                    <a:gd name="T94" fmla="*/ 1483 w 492"/>
                    <a:gd name="T95" fmla="*/ 460 h 216"/>
                    <a:gd name="T96" fmla="*/ 1527 w 492"/>
                    <a:gd name="T97" fmla="*/ 423 h 216"/>
                    <a:gd name="T98" fmla="*/ 1584 w 492"/>
                    <a:gd name="T99" fmla="*/ 407 h 216"/>
                    <a:gd name="T100" fmla="*/ 1709 w 492"/>
                    <a:gd name="T101" fmla="*/ 572 h 216"/>
                    <a:gd name="T102" fmla="*/ 1709 w 492"/>
                    <a:gd name="T103" fmla="*/ 782 h 2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2"/>
                    <a:gd name="T157" fmla="*/ 0 h 216"/>
                    <a:gd name="T158" fmla="*/ 492 w 492"/>
                    <a:gd name="T159" fmla="*/ 216 h 2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2" h="216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137"/>
                <p:cNvSpPr>
                  <a:spLocks noChangeArrowheads="1"/>
                </p:cNvSpPr>
                <p:nvPr/>
              </p:nvSpPr>
              <p:spPr bwMode="auto">
                <a:xfrm>
                  <a:off x="219" y="0"/>
                  <a:ext cx="636" cy="401"/>
                </a:xfrm>
                <a:custGeom>
                  <a:avLst/>
                  <a:gdLst>
                    <a:gd name="T0" fmla="*/ 254 w 290"/>
                    <a:gd name="T1" fmla="*/ 879 h 183"/>
                    <a:gd name="T2" fmla="*/ 625 w 290"/>
                    <a:gd name="T3" fmla="*/ 460 h 183"/>
                    <a:gd name="T4" fmla="*/ 697 w 290"/>
                    <a:gd name="T5" fmla="*/ 476 h 183"/>
                    <a:gd name="T6" fmla="*/ 774 w 290"/>
                    <a:gd name="T7" fmla="*/ 460 h 183"/>
                    <a:gd name="T8" fmla="*/ 1145 w 290"/>
                    <a:gd name="T9" fmla="*/ 879 h 183"/>
                    <a:gd name="T10" fmla="*/ 1395 w 290"/>
                    <a:gd name="T11" fmla="*/ 879 h 183"/>
                    <a:gd name="T12" fmla="*/ 915 w 290"/>
                    <a:gd name="T13" fmla="*/ 335 h 183"/>
                    <a:gd name="T14" fmla="*/ 939 w 290"/>
                    <a:gd name="T15" fmla="*/ 234 h 183"/>
                    <a:gd name="T16" fmla="*/ 697 w 290"/>
                    <a:gd name="T17" fmla="*/ 0 h 183"/>
                    <a:gd name="T18" fmla="*/ 463 w 290"/>
                    <a:gd name="T19" fmla="*/ 234 h 183"/>
                    <a:gd name="T20" fmla="*/ 480 w 290"/>
                    <a:gd name="T21" fmla="*/ 335 h 183"/>
                    <a:gd name="T22" fmla="*/ 0 w 290"/>
                    <a:gd name="T23" fmla="*/ 879 h 183"/>
                    <a:gd name="T24" fmla="*/ 254 w 290"/>
                    <a:gd name="T25" fmla="*/ 879 h 1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0"/>
                    <a:gd name="T40" fmla="*/ 0 h 183"/>
                    <a:gd name="T41" fmla="*/ 290 w 290"/>
                    <a:gd name="T42" fmla="*/ 183 h 1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0" h="183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138"/>
                <p:cNvSpPr>
                  <a:spLocks noChangeArrowheads="1"/>
                </p:cNvSpPr>
                <p:nvPr/>
              </p:nvSpPr>
              <p:spPr bwMode="auto">
                <a:xfrm>
                  <a:off x="500" y="623"/>
                  <a:ext cx="52" cy="94"/>
                </a:xfrm>
                <a:custGeom>
                  <a:avLst/>
                  <a:gdLst>
                    <a:gd name="T0" fmla="*/ 0 w 24"/>
                    <a:gd name="T1" fmla="*/ 205 h 43"/>
                    <a:gd name="T2" fmla="*/ 0 w 24"/>
                    <a:gd name="T3" fmla="*/ 205 h 43"/>
                    <a:gd name="T4" fmla="*/ 108 w 24"/>
                    <a:gd name="T5" fmla="*/ 205 h 43"/>
                    <a:gd name="T6" fmla="*/ 113 w 24"/>
                    <a:gd name="T7" fmla="*/ 9 h 43"/>
                    <a:gd name="T8" fmla="*/ 108 w 24"/>
                    <a:gd name="T9" fmla="*/ 9 h 43"/>
                    <a:gd name="T10" fmla="*/ 0 w 24"/>
                    <a:gd name="T11" fmla="*/ 205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43"/>
                    <a:gd name="T20" fmla="*/ 24 w 24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43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13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452"/>
                  <a:ext cx="1078" cy="473"/>
                </a:xfrm>
                <a:custGeom>
                  <a:avLst/>
                  <a:gdLst>
                    <a:gd name="T0" fmla="*/ 206 w 492"/>
                    <a:gd name="T1" fmla="*/ 0 h 216"/>
                    <a:gd name="T2" fmla="*/ 0 w 492"/>
                    <a:gd name="T3" fmla="*/ 206 h 216"/>
                    <a:gd name="T4" fmla="*/ 0 w 492"/>
                    <a:gd name="T5" fmla="*/ 830 h 216"/>
                    <a:gd name="T6" fmla="*/ 206 w 492"/>
                    <a:gd name="T7" fmla="*/ 1036 h 216"/>
                    <a:gd name="T8" fmla="*/ 2156 w 492"/>
                    <a:gd name="T9" fmla="*/ 1036 h 216"/>
                    <a:gd name="T10" fmla="*/ 2362 w 492"/>
                    <a:gd name="T11" fmla="*/ 830 h 216"/>
                    <a:gd name="T12" fmla="*/ 2362 w 492"/>
                    <a:gd name="T13" fmla="*/ 206 h 216"/>
                    <a:gd name="T14" fmla="*/ 2156 w 492"/>
                    <a:gd name="T15" fmla="*/ 0 h 216"/>
                    <a:gd name="T16" fmla="*/ 206 w 492"/>
                    <a:gd name="T17" fmla="*/ 0 h 216"/>
                    <a:gd name="T18" fmla="*/ 988 w 492"/>
                    <a:gd name="T19" fmla="*/ 782 h 216"/>
                    <a:gd name="T20" fmla="*/ 653 w 492"/>
                    <a:gd name="T21" fmla="*/ 782 h 216"/>
                    <a:gd name="T22" fmla="*/ 653 w 492"/>
                    <a:gd name="T23" fmla="*/ 714 h 216"/>
                    <a:gd name="T24" fmla="*/ 714 w 492"/>
                    <a:gd name="T25" fmla="*/ 657 h 216"/>
                    <a:gd name="T26" fmla="*/ 870 w 492"/>
                    <a:gd name="T27" fmla="*/ 451 h 216"/>
                    <a:gd name="T28" fmla="*/ 793 w 492"/>
                    <a:gd name="T29" fmla="*/ 379 h 216"/>
                    <a:gd name="T30" fmla="*/ 692 w 492"/>
                    <a:gd name="T31" fmla="*/ 423 h 216"/>
                    <a:gd name="T32" fmla="*/ 657 w 492"/>
                    <a:gd name="T33" fmla="*/ 339 h 216"/>
                    <a:gd name="T34" fmla="*/ 815 w 492"/>
                    <a:gd name="T35" fmla="*/ 287 h 216"/>
                    <a:gd name="T36" fmla="*/ 979 w 492"/>
                    <a:gd name="T37" fmla="*/ 440 h 216"/>
                    <a:gd name="T38" fmla="*/ 855 w 492"/>
                    <a:gd name="T39" fmla="*/ 653 h 216"/>
                    <a:gd name="T40" fmla="*/ 811 w 492"/>
                    <a:gd name="T41" fmla="*/ 690 h 216"/>
                    <a:gd name="T42" fmla="*/ 811 w 492"/>
                    <a:gd name="T43" fmla="*/ 690 h 216"/>
                    <a:gd name="T44" fmla="*/ 988 w 492"/>
                    <a:gd name="T45" fmla="*/ 690 h 216"/>
                    <a:gd name="T46" fmla="*/ 988 w 492"/>
                    <a:gd name="T47" fmla="*/ 782 h 216"/>
                    <a:gd name="T48" fmla="*/ 1326 w 492"/>
                    <a:gd name="T49" fmla="*/ 666 h 216"/>
                    <a:gd name="T50" fmla="*/ 1306 w 492"/>
                    <a:gd name="T51" fmla="*/ 666 h 216"/>
                    <a:gd name="T52" fmla="*/ 1306 w 492"/>
                    <a:gd name="T53" fmla="*/ 782 h 216"/>
                    <a:gd name="T54" fmla="*/ 1201 w 492"/>
                    <a:gd name="T55" fmla="*/ 782 h 216"/>
                    <a:gd name="T56" fmla="*/ 1201 w 492"/>
                    <a:gd name="T57" fmla="*/ 666 h 216"/>
                    <a:gd name="T58" fmla="*/ 988 w 492"/>
                    <a:gd name="T59" fmla="*/ 666 h 216"/>
                    <a:gd name="T60" fmla="*/ 988 w 492"/>
                    <a:gd name="T61" fmla="*/ 596 h 216"/>
                    <a:gd name="T62" fmla="*/ 1172 w 492"/>
                    <a:gd name="T63" fmla="*/ 298 h 216"/>
                    <a:gd name="T64" fmla="*/ 1306 w 492"/>
                    <a:gd name="T65" fmla="*/ 298 h 216"/>
                    <a:gd name="T66" fmla="*/ 1306 w 492"/>
                    <a:gd name="T67" fmla="*/ 580 h 216"/>
                    <a:gd name="T68" fmla="*/ 1326 w 492"/>
                    <a:gd name="T69" fmla="*/ 580 h 216"/>
                    <a:gd name="T70" fmla="*/ 1326 w 492"/>
                    <a:gd name="T71" fmla="*/ 666 h 216"/>
                    <a:gd name="T72" fmla="*/ 1709 w 492"/>
                    <a:gd name="T73" fmla="*/ 782 h 216"/>
                    <a:gd name="T74" fmla="*/ 1599 w 492"/>
                    <a:gd name="T75" fmla="*/ 782 h 216"/>
                    <a:gd name="T76" fmla="*/ 1599 w 492"/>
                    <a:gd name="T77" fmla="*/ 580 h 216"/>
                    <a:gd name="T78" fmla="*/ 1540 w 492"/>
                    <a:gd name="T79" fmla="*/ 504 h 216"/>
                    <a:gd name="T80" fmla="*/ 1483 w 492"/>
                    <a:gd name="T81" fmla="*/ 541 h 216"/>
                    <a:gd name="T82" fmla="*/ 1483 w 492"/>
                    <a:gd name="T83" fmla="*/ 565 h 216"/>
                    <a:gd name="T84" fmla="*/ 1483 w 492"/>
                    <a:gd name="T85" fmla="*/ 782 h 216"/>
                    <a:gd name="T86" fmla="*/ 1367 w 492"/>
                    <a:gd name="T87" fmla="*/ 782 h 216"/>
                    <a:gd name="T88" fmla="*/ 1367 w 492"/>
                    <a:gd name="T89" fmla="*/ 250 h 216"/>
                    <a:gd name="T90" fmla="*/ 1483 w 492"/>
                    <a:gd name="T91" fmla="*/ 250 h 216"/>
                    <a:gd name="T92" fmla="*/ 1483 w 492"/>
                    <a:gd name="T93" fmla="*/ 460 h 216"/>
                    <a:gd name="T94" fmla="*/ 1483 w 492"/>
                    <a:gd name="T95" fmla="*/ 460 h 216"/>
                    <a:gd name="T96" fmla="*/ 1527 w 492"/>
                    <a:gd name="T97" fmla="*/ 423 h 216"/>
                    <a:gd name="T98" fmla="*/ 1584 w 492"/>
                    <a:gd name="T99" fmla="*/ 407 h 216"/>
                    <a:gd name="T100" fmla="*/ 1709 w 492"/>
                    <a:gd name="T101" fmla="*/ 572 h 216"/>
                    <a:gd name="T102" fmla="*/ 1709 w 492"/>
                    <a:gd name="T103" fmla="*/ 782 h 2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92"/>
                    <a:gd name="T157" fmla="*/ 0 h 216"/>
                    <a:gd name="T158" fmla="*/ 492 w 492"/>
                    <a:gd name="T159" fmla="*/ 216 h 2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92" h="216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solidFill>
                  <a:srgbClr val="2A4F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ldLvl="0" autoUpdateAnimBg="0"/>
      <p:bldP spid="146" grpId="1" bldLvl="0" autoUpdateAnimBg="0"/>
      <p:bldP spid="147" grpId="0" bldLvl="0" autoUpdateAnimBg="0"/>
      <p:bldP spid="147" grpId="1" bldLvl="0" autoUpdateAnimBg="0"/>
      <p:bldP spid="148" grpId="0" bldLvl="0" autoUpdateAnimBg="0"/>
      <p:bldP spid="148" grpId="1" bldLvl="0" autoUpdateAnimBg="0"/>
      <p:bldP spid="149" grpId="0" bldLvl="0" autoUpdateAnimBg="0"/>
      <p:bldP spid="149" grpId="1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84863" y="1999512"/>
            <a:ext cx="5845404" cy="5845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395" y="2067244"/>
            <a:ext cx="667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prstClr val="black"/>
                </a:solidFill>
                <a:cs typeface="+mn-ea"/>
                <a:sym typeface="+mn-lt"/>
              </a:rPr>
              <a:t>三、</a:t>
            </a:r>
            <a:r>
              <a:rPr lang="zh-CN" altLang="en-US" sz="8000" dirty="0">
                <a:solidFill>
                  <a:prstClr val="black"/>
                </a:solidFill>
                <a:cs typeface="+mn-ea"/>
                <a:sym typeface="+mn-lt"/>
              </a:rPr>
              <a:t>标</a:t>
            </a:r>
            <a:r>
              <a:rPr lang="zh-CN" altLang="en-US" sz="8000" dirty="0" smtClean="0">
                <a:solidFill>
                  <a:prstClr val="black"/>
                </a:solidFill>
                <a:cs typeface="+mn-ea"/>
                <a:sym typeface="+mn-lt"/>
              </a:rPr>
              <a:t>题文字</a:t>
            </a:r>
            <a:endParaRPr lang="zh-CN" altLang="en-US" sz="8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 noChangeAspect="1"/>
          </p:cNvGrpSpPr>
          <p:nvPr/>
        </p:nvGrpSpPr>
        <p:grpSpPr bwMode="auto">
          <a:xfrm>
            <a:off x="1065213" y="1406525"/>
            <a:ext cx="4908550" cy="4926013"/>
            <a:chOff x="0" y="0"/>
            <a:chExt cx="4908246" cy="4926905"/>
          </a:xfrm>
        </p:grpSpPr>
        <p:pic>
          <p:nvPicPr>
            <p:cNvPr id="3" name="图片 2585"/>
            <p:cNvPicPr preferRelativeResize="0"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835" y="4028439"/>
              <a:ext cx="823871" cy="831464"/>
            </a:xfrm>
            <a:custGeom>
              <a:avLst/>
              <a:gdLst>
                <a:gd name="T0" fmla="*/ 0 w 713151"/>
                <a:gd name="T1" fmla="*/ 0 h 719724"/>
                <a:gd name="T2" fmla="*/ 713151 w 713151"/>
                <a:gd name="T3" fmla="*/ 719724 h 719724"/>
                <a:gd name="T4" fmla="*/ 0 w 713151"/>
                <a:gd name="T5" fmla="*/ 719724 h 719724"/>
                <a:gd name="T6" fmla="*/ 0 w 713151"/>
                <a:gd name="T7" fmla="*/ 0 h 719724"/>
                <a:gd name="T8" fmla="*/ 713151 w 713151"/>
                <a:gd name="T9" fmla="*/ 719724 h 719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713151" h="719724">
                  <a:moveTo>
                    <a:pt x="0" y="0"/>
                  </a:moveTo>
                  <a:lnTo>
                    <a:pt x="713151" y="719724"/>
                  </a:lnTo>
                  <a:lnTo>
                    <a:pt x="0" y="7197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4" name="图片 2584"/>
            <p:cNvPicPr preferRelativeResize="0"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1451" y="1936686"/>
              <a:ext cx="885305" cy="399450"/>
            </a:xfrm>
            <a:custGeom>
              <a:avLst/>
              <a:gdLst>
                <a:gd name="T0" fmla="*/ 0 w 803145"/>
                <a:gd name="T1" fmla="*/ 0 h 323422"/>
                <a:gd name="T2" fmla="*/ 803145 w 803145"/>
                <a:gd name="T3" fmla="*/ 0 h 323422"/>
                <a:gd name="T4" fmla="*/ 401572 w 803145"/>
                <a:gd name="T5" fmla="*/ 323422 h 323422"/>
                <a:gd name="T6" fmla="*/ 0 w 803145"/>
                <a:gd name="T7" fmla="*/ 0 h 323422"/>
                <a:gd name="T8" fmla="*/ 803145 w 803145"/>
                <a:gd name="T9" fmla="*/ 323422 h 323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803145" h="323422">
                  <a:moveTo>
                    <a:pt x="0" y="0"/>
                  </a:moveTo>
                  <a:lnTo>
                    <a:pt x="803145" y="0"/>
                  </a:lnTo>
                  <a:lnTo>
                    <a:pt x="401572" y="32342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5" name="图片 2579"/>
            <p:cNvPicPr preferRelativeResize="0"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8745" y="73369"/>
              <a:ext cx="2409501" cy="4706938"/>
            </a:xfrm>
            <a:custGeom>
              <a:avLst/>
              <a:gdLst>
                <a:gd name="T0" fmla="*/ 2308437 w 2308437"/>
                <a:gd name="T1" fmla="*/ 0 h 4574638"/>
                <a:gd name="T2" fmla="*/ 2266315 w 2308437"/>
                <a:gd name="T3" fmla="*/ 4574638 h 4574638"/>
                <a:gd name="T4" fmla="*/ 0 w 2308437"/>
                <a:gd name="T5" fmla="*/ 2273716 h 4574638"/>
                <a:gd name="T6" fmla="*/ 0 w 2308437"/>
                <a:gd name="T7" fmla="*/ 0 h 4574638"/>
                <a:gd name="T8" fmla="*/ 2308437 w 2308437"/>
                <a:gd name="T9" fmla="*/ 4574638 h 4574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308437" h="4574638">
                  <a:moveTo>
                    <a:pt x="2308437" y="0"/>
                  </a:moveTo>
                  <a:lnTo>
                    <a:pt x="2266315" y="4574638"/>
                  </a:lnTo>
                  <a:lnTo>
                    <a:pt x="0" y="227371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2578"/>
            <p:cNvPicPr preferRelativeResize="0"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93291" y="950757"/>
              <a:ext cx="2921626" cy="927652"/>
            </a:xfrm>
            <a:custGeom>
              <a:avLst/>
              <a:gdLst>
                <a:gd name="T0" fmla="*/ 0 w 2790086"/>
                <a:gd name="T1" fmla="*/ 0 h 888890"/>
                <a:gd name="T2" fmla="*/ 2790086 w 2790086"/>
                <a:gd name="T3" fmla="*/ 0 h 888890"/>
                <a:gd name="T4" fmla="*/ 1862245 w 2790086"/>
                <a:gd name="T5" fmla="*/ 888890 h 888890"/>
                <a:gd name="T6" fmla="*/ 927841 w 2790086"/>
                <a:gd name="T7" fmla="*/ 888890 h 888890"/>
                <a:gd name="T8" fmla="*/ 0 w 2790086"/>
                <a:gd name="T9" fmla="*/ 0 h 888890"/>
                <a:gd name="T10" fmla="*/ 2790086 w 2790086"/>
                <a:gd name="T11" fmla="*/ 888890 h 888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790086" h="888890">
                  <a:moveTo>
                    <a:pt x="0" y="0"/>
                  </a:moveTo>
                  <a:lnTo>
                    <a:pt x="2790086" y="0"/>
                  </a:lnTo>
                  <a:lnTo>
                    <a:pt x="1862245" y="888890"/>
                  </a:lnTo>
                  <a:lnTo>
                    <a:pt x="927841" y="8888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7" name="图片 2577"/>
            <p:cNvPicPr preferRelativeResize="0"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908208" cy="909918"/>
            </a:xfrm>
            <a:custGeom>
              <a:avLst/>
              <a:gdLst>
                <a:gd name="T0" fmla="*/ 0 w 4791898"/>
                <a:gd name="T1" fmla="*/ 0 h 909918"/>
                <a:gd name="T2" fmla="*/ 4791898 w 4791898"/>
                <a:gd name="T3" fmla="*/ 0 h 909918"/>
                <a:gd name="T4" fmla="*/ 3842453 w 4791898"/>
                <a:gd name="T5" fmla="*/ 909918 h 909918"/>
                <a:gd name="T6" fmla="*/ 949445 w 4791898"/>
                <a:gd name="T7" fmla="*/ 909918 h 909918"/>
                <a:gd name="T8" fmla="*/ 0 w 4791898"/>
                <a:gd name="T9" fmla="*/ 0 h 909918"/>
                <a:gd name="T10" fmla="*/ 4791898 w 4791898"/>
                <a:gd name="T11" fmla="*/ 909918 h 909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791898" h="909918">
                  <a:moveTo>
                    <a:pt x="0" y="0"/>
                  </a:moveTo>
                  <a:lnTo>
                    <a:pt x="4791898" y="0"/>
                  </a:lnTo>
                  <a:lnTo>
                    <a:pt x="3842453" y="909918"/>
                  </a:lnTo>
                  <a:lnTo>
                    <a:pt x="949445" y="90991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8" name="图片 2566"/>
            <p:cNvPicPr preferRelativeResize="0"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316" y="3362088"/>
              <a:ext cx="1491949" cy="1497815"/>
            </a:xfrm>
            <a:custGeom>
              <a:avLst/>
              <a:gdLst>
                <a:gd name="T0" fmla="*/ 0 w 1263594"/>
                <a:gd name="T1" fmla="*/ 0 h 1268562"/>
                <a:gd name="T2" fmla="*/ 1263594 w 1263594"/>
                <a:gd name="T3" fmla="*/ 1268562 h 1268562"/>
                <a:gd name="T4" fmla="*/ 737725 w 1263594"/>
                <a:gd name="T5" fmla="*/ 1262068 h 1268562"/>
                <a:gd name="T6" fmla="*/ 4430 w 1263594"/>
                <a:gd name="T7" fmla="*/ 525891 h 1268562"/>
                <a:gd name="T8" fmla="*/ 0 w 1263594"/>
                <a:gd name="T9" fmla="*/ 0 h 1268562"/>
                <a:gd name="T10" fmla="*/ 1263594 w 1263594"/>
                <a:gd name="T11" fmla="*/ 1268562 h 1268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263594" h="1268562">
                  <a:moveTo>
                    <a:pt x="0" y="0"/>
                  </a:moveTo>
                  <a:lnTo>
                    <a:pt x="1263594" y="1268562"/>
                  </a:lnTo>
                  <a:lnTo>
                    <a:pt x="737725" y="1262068"/>
                  </a:lnTo>
                  <a:lnTo>
                    <a:pt x="4430" y="525891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9" name="图片 2565"/>
            <p:cNvPicPr preferRelativeResize="0"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" y="2092941"/>
              <a:ext cx="2782388" cy="2793328"/>
            </a:xfrm>
            <a:custGeom>
              <a:avLst/>
              <a:gdLst>
                <a:gd name="T0" fmla="*/ 0 w 2507297"/>
                <a:gd name="T1" fmla="*/ 0 h 2517155"/>
                <a:gd name="T2" fmla="*/ 2507297 w 2507297"/>
                <a:gd name="T3" fmla="*/ 2517155 h 2517155"/>
                <a:gd name="T4" fmla="*/ 1409969 w 2507297"/>
                <a:gd name="T5" fmla="*/ 2503605 h 2517155"/>
                <a:gd name="T6" fmla="*/ 9244 w 2507297"/>
                <a:gd name="T7" fmla="*/ 1097372 h 2517155"/>
                <a:gd name="T8" fmla="*/ 0 w 2507297"/>
                <a:gd name="T9" fmla="*/ 0 h 2517155"/>
                <a:gd name="T10" fmla="*/ 2507297 w 2507297"/>
                <a:gd name="T11" fmla="*/ 2517155 h 2517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507297" h="2517155">
                  <a:moveTo>
                    <a:pt x="0" y="0"/>
                  </a:moveTo>
                  <a:lnTo>
                    <a:pt x="2507297" y="2517155"/>
                  </a:lnTo>
                  <a:lnTo>
                    <a:pt x="1409969" y="2503605"/>
                  </a:lnTo>
                  <a:lnTo>
                    <a:pt x="9244" y="10973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10" name="图片 2564"/>
            <p:cNvPicPr preferRelativeResize="0"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35" y="15092"/>
              <a:ext cx="4892576" cy="4911813"/>
            </a:xfrm>
            <a:custGeom>
              <a:avLst/>
              <a:gdLst>
                <a:gd name="T0" fmla="*/ 0 w 4544760"/>
                <a:gd name="T1" fmla="*/ 0 h 4562630"/>
                <a:gd name="T2" fmla="*/ 4544760 w 4544760"/>
                <a:gd name="T3" fmla="*/ 4562630 h 4562630"/>
                <a:gd name="T4" fmla="*/ 2653373 w 4544760"/>
                <a:gd name="T5" fmla="*/ 4539274 h 4562630"/>
                <a:gd name="T6" fmla="*/ 15933 w 4544760"/>
                <a:gd name="T7" fmla="*/ 1891465 h 4562630"/>
                <a:gd name="T8" fmla="*/ 0 w 4544760"/>
                <a:gd name="T9" fmla="*/ 0 h 4562630"/>
                <a:gd name="T10" fmla="*/ 4544760 w 4544760"/>
                <a:gd name="T11" fmla="*/ 4562630 h 456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4544760" h="4562630">
                  <a:moveTo>
                    <a:pt x="0" y="0"/>
                  </a:moveTo>
                  <a:lnTo>
                    <a:pt x="4544760" y="4562630"/>
                  </a:lnTo>
                  <a:lnTo>
                    <a:pt x="2653373" y="4539274"/>
                  </a:lnTo>
                  <a:lnTo>
                    <a:pt x="15933" y="189146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grpSp>
        <p:nvGrpSpPr>
          <p:cNvPr id="11" name="组合 7"/>
          <p:cNvGrpSpPr/>
          <p:nvPr/>
        </p:nvGrpSpPr>
        <p:grpSpPr bwMode="auto">
          <a:xfrm>
            <a:off x="7194550" y="1636713"/>
            <a:ext cx="2032000" cy="1292225"/>
            <a:chOff x="0" y="0"/>
            <a:chExt cx="2031325" cy="1292662"/>
          </a:xfrm>
        </p:grpSpPr>
        <p:sp>
          <p:nvSpPr>
            <p:cNvPr id="12" name="文本框 1211"/>
            <p:cNvSpPr>
              <a:spLocks noChangeArrowheads="1"/>
            </p:cNvSpPr>
            <p:nvPr/>
          </p:nvSpPr>
          <p:spPr bwMode="auto">
            <a:xfrm>
              <a:off x="0" y="0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</a:t>
              </a:r>
              <a:endPara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框 1212"/>
            <p:cNvSpPr>
              <a:spLocks noChangeArrowheads="1"/>
            </p:cNvSpPr>
            <p:nvPr/>
          </p:nvSpPr>
          <p:spPr bwMode="auto">
            <a:xfrm>
              <a:off x="0" y="646331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3F762A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srgbClr val="3F762A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矩形 2567"/>
          <p:cNvSpPr>
            <a:spLocks noChangeArrowheads="1"/>
          </p:cNvSpPr>
          <p:nvPr/>
        </p:nvSpPr>
        <p:spPr bwMode="auto">
          <a:xfrm>
            <a:off x="7194550" y="3313113"/>
            <a:ext cx="3613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20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68"/>
          <p:cNvSpPr>
            <a:spLocks noChangeArrowheads="1"/>
          </p:cNvSpPr>
          <p:nvPr/>
        </p:nvSpPr>
        <p:spPr bwMode="auto">
          <a:xfrm>
            <a:off x="7194550" y="4768004"/>
            <a:ext cx="3613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20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2582"/>
          <p:cNvGrpSpPr/>
          <p:nvPr/>
        </p:nvGrpSpPr>
        <p:grpSpPr bwMode="auto">
          <a:xfrm>
            <a:off x="9805988" y="1636713"/>
            <a:ext cx="871537" cy="1292225"/>
            <a:chOff x="0" y="0"/>
            <a:chExt cx="402" cy="596"/>
          </a:xfrm>
        </p:grpSpPr>
        <p:sp>
          <p:nvSpPr>
            <p:cNvPr id="17" name="Freeform 2584"/>
            <p:cNvSpPr>
              <a:spLocks noChangeArrowheads="1"/>
            </p:cNvSpPr>
            <p:nvPr/>
          </p:nvSpPr>
          <p:spPr bwMode="auto">
            <a:xfrm>
              <a:off x="23" y="39"/>
              <a:ext cx="355" cy="521"/>
            </a:xfrm>
            <a:custGeom>
              <a:avLst/>
              <a:gdLst>
                <a:gd name="T0" fmla="*/ 355 w 355"/>
                <a:gd name="T1" fmla="*/ 0 h 521"/>
                <a:gd name="T2" fmla="*/ 3 w 355"/>
                <a:gd name="T3" fmla="*/ 0 h 521"/>
                <a:gd name="T4" fmla="*/ 165 w 355"/>
                <a:gd name="T5" fmla="*/ 262 h 521"/>
                <a:gd name="T6" fmla="*/ 0 w 355"/>
                <a:gd name="T7" fmla="*/ 521 h 521"/>
                <a:gd name="T8" fmla="*/ 353 w 355"/>
                <a:gd name="T9" fmla="*/ 521 h 521"/>
                <a:gd name="T10" fmla="*/ 191 w 355"/>
                <a:gd name="T11" fmla="*/ 262 h 521"/>
                <a:gd name="T12" fmla="*/ 355 w 35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521"/>
                <a:gd name="T23" fmla="*/ 355 w 355"/>
                <a:gd name="T24" fmla="*/ 521 h 5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521">
                  <a:moveTo>
                    <a:pt x="355" y="0"/>
                  </a:moveTo>
                  <a:lnTo>
                    <a:pt x="3" y="0"/>
                  </a:lnTo>
                  <a:lnTo>
                    <a:pt x="165" y="262"/>
                  </a:lnTo>
                  <a:lnTo>
                    <a:pt x="0" y="521"/>
                  </a:lnTo>
                  <a:lnTo>
                    <a:pt x="353" y="521"/>
                  </a:lnTo>
                  <a:lnTo>
                    <a:pt x="191" y="2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6E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585"/>
            <p:cNvSpPr>
              <a:spLocks noChangeArrowheads="1"/>
            </p:cNvSpPr>
            <p:nvPr/>
          </p:nvSpPr>
          <p:spPr bwMode="auto">
            <a:xfrm>
              <a:off x="126" y="134"/>
              <a:ext cx="147" cy="117"/>
            </a:xfrm>
            <a:custGeom>
              <a:avLst/>
              <a:gdLst>
                <a:gd name="T0" fmla="*/ 147 w 147"/>
                <a:gd name="T1" fmla="*/ 0 h 117"/>
                <a:gd name="T2" fmla="*/ 0 w 147"/>
                <a:gd name="T3" fmla="*/ 0 h 117"/>
                <a:gd name="T4" fmla="*/ 74 w 147"/>
                <a:gd name="T5" fmla="*/ 117 h 117"/>
                <a:gd name="T6" fmla="*/ 147 w 14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"/>
                <a:gd name="T13" fmla="*/ 0 h 117"/>
                <a:gd name="T14" fmla="*/ 147 w 147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" h="117">
                  <a:moveTo>
                    <a:pt x="147" y="0"/>
                  </a:moveTo>
                  <a:lnTo>
                    <a:pt x="0" y="0"/>
                  </a:lnTo>
                  <a:lnTo>
                    <a:pt x="74" y="1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586"/>
            <p:cNvSpPr>
              <a:spLocks noChangeArrowheads="1"/>
            </p:cNvSpPr>
            <p:nvPr/>
          </p:nvSpPr>
          <p:spPr bwMode="auto">
            <a:xfrm>
              <a:off x="0" y="0"/>
              <a:ext cx="402" cy="39"/>
            </a:xfrm>
            <a:custGeom>
              <a:avLst/>
              <a:gdLst>
                <a:gd name="T0" fmla="*/ 956 w 169"/>
                <a:gd name="T1" fmla="*/ 49 h 16"/>
                <a:gd name="T2" fmla="*/ 899 w 169"/>
                <a:gd name="T3" fmla="*/ 0 h 16"/>
                <a:gd name="T4" fmla="*/ 50 w 169"/>
                <a:gd name="T5" fmla="*/ 0 h 16"/>
                <a:gd name="T6" fmla="*/ 0 w 169"/>
                <a:gd name="T7" fmla="*/ 49 h 16"/>
                <a:gd name="T8" fmla="*/ 0 w 169"/>
                <a:gd name="T9" fmla="*/ 49 h 16"/>
                <a:gd name="T10" fmla="*/ 50 w 169"/>
                <a:gd name="T11" fmla="*/ 95 h 16"/>
                <a:gd name="T12" fmla="*/ 899 w 169"/>
                <a:gd name="T13" fmla="*/ 95 h 16"/>
                <a:gd name="T14" fmla="*/ 956 w 169"/>
                <a:gd name="T15" fmla="*/ 49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6"/>
                <a:gd name="T26" fmla="*/ 169 w 169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6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rgbClr val="2A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587"/>
            <p:cNvSpPr>
              <a:spLocks noChangeArrowheads="1"/>
            </p:cNvSpPr>
            <p:nvPr/>
          </p:nvSpPr>
          <p:spPr bwMode="auto">
            <a:xfrm>
              <a:off x="0" y="558"/>
              <a:ext cx="402" cy="38"/>
            </a:xfrm>
            <a:custGeom>
              <a:avLst/>
              <a:gdLst>
                <a:gd name="T0" fmla="*/ 956 w 169"/>
                <a:gd name="T1" fmla="*/ 45 h 16"/>
                <a:gd name="T2" fmla="*/ 899 w 169"/>
                <a:gd name="T3" fmla="*/ 0 h 16"/>
                <a:gd name="T4" fmla="*/ 50 w 169"/>
                <a:gd name="T5" fmla="*/ 0 h 16"/>
                <a:gd name="T6" fmla="*/ 0 w 169"/>
                <a:gd name="T7" fmla="*/ 45 h 16"/>
                <a:gd name="T8" fmla="*/ 0 w 169"/>
                <a:gd name="T9" fmla="*/ 45 h 16"/>
                <a:gd name="T10" fmla="*/ 50 w 169"/>
                <a:gd name="T11" fmla="*/ 90 h 16"/>
                <a:gd name="T12" fmla="*/ 899 w 169"/>
                <a:gd name="T13" fmla="*/ 90 h 16"/>
                <a:gd name="T14" fmla="*/ 956 w 169"/>
                <a:gd name="T15" fmla="*/ 45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9"/>
                <a:gd name="T25" fmla="*/ 0 h 16"/>
                <a:gd name="T26" fmla="*/ 169 w 169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9" h="16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rgbClr val="2A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588"/>
            <p:cNvSpPr>
              <a:spLocks noChangeArrowheads="1"/>
            </p:cNvSpPr>
            <p:nvPr/>
          </p:nvSpPr>
          <p:spPr bwMode="auto">
            <a:xfrm>
              <a:off x="83" y="482"/>
              <a:ext cx="236" cy="52"/>
            </a:xfrm>
            <a:custGeom>
              <a:avLst/>
              <a:gdLst>
                <a:gd name="T0" fmla="*/ 205 w 236"/>
                <a:gd name="T1" fmla="*/ 0 h 52"/>
                <a:gd name="T2" fmla="*/ 33 w 236"/>
                <a:gd name="T3" fmla="*/ 0 h 52"/>
                <a:gd name="T4" fmla="*/ 0 w 236"/>
                <a:gd name="T5" fmla="*/ 52 h 52"/>
                <a:gd name="T6" fmla="*/ 236 w 236"/>
                <a:gd name="T7" fmla="*/ 52 h 52"/>
                <a:gd name="T8" fmla="*/ 205 w 236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52"/>
                <a:gd name="T17" fmla="*/ 236 w 236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52">
                  <a:moveTo>
                    <a:pt x="205" y="0"/>
                  </a:moveTo>
                  <a:lnTo>
                    <a:pt x="33" y="0"/>
                  </a:lnTo>
                  <a:lnTo>
                    <a:pt x="0" y="52"/>
                  </a:lnTo>
                  <a:lnTo>
                    <a:pt x="236" y="5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4" grpId="1" bldLvl="0" autoUpdateAnimBg="0"/>
      <p:bldP spid="15" grpId="0" bldLvl="0" autoUpdateAnimBg="0"/>
      <p:bldP spid="15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 bwMode="auto">
          <a:xfrm>
            <a:off x="1238250" y="1941455"/>
            <a:ext cx="3016250" cy="2006600"/>
            <a:chOff x="0" y="0"/>
            <a:chExt cx="3016548" cy="2007727"/>
          </a:xfrm>
        </p:grpSpPr>
        <p:sp>
          <p:nvSpPr>
            <p:cNvPr id="3" name="文本框 25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26"/>
            <p:cNvSpPr>
              <a:spLocks noChangeArrowheads="1"/>
            </p:cNvSpPr>
            <p:nvPr/>
          </p:nvSpPr>
          <p:spPr bwMode="auto">
            <a:xfrm>
              <a:off x="0" y="838176"/>
              <a:ext cx="3016548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27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29"/>
          <p:cNvGrpSpPr/>
          <p:nvPr/>
        </p:nvGrpSpPr>
        <p:grpSpPr bwMode="auto">
          <a:xfrm>
            <a:off x="4894263" y="1941455"/>
            <a:ext cx="3022600" cy="2006600"/>
            <a:chOff x="0" y="0"/>
            <a:chExt cx="3022683" cy="2007727"/>
          </a:xfrm>
        </p:grpSpPr>
        <p:sp>
          <p:nvSpPr>
            <p:cNvPr id="7" name="文本框 30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矩形 31"/>
            <p:cNvSpPr>
              <a:spLocks noChangeArrowheads="1"/>
            </p:cNvSpPr>
            <p:nvPr/>
          </p:nvSpPr>
          <p:spPr bwMode="auto">
            <a:xfrm>
              <a:off x="0" y="838176"/>
              <a:ext cx="302268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33"/>
          <p:cNvGrpSpPr/>
          <p:nvPr/>
        </p:nvGrpSpPr>
        <p:grpSpPr bwMode="auto">
          <a:xfrm>
            <a:off x="8556625" y="1941455"/>
            <a:ext cx="3149600" cy="1791813"/>
            <a:chOff x="0" y="0"/>
            <a:chExt cx="3148210" cy="1792819"/>
          </a:xfrm>
        </p:grpSpPr>
        <p:sp>
          <p:nvSpPr>
            <p:cNvPr id="11" name="文本框 34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35"/>
            <p:cNvSpPr>
              <a:spLocks noChangeArrowheads="1"/>
            </p:cNvSpPr>
            <p:nvPr/>
          </p:nvSpPr>
          <p:spPr bwMode="auto">
            <a:xfrm>
              <a:off x="0" y="838176"/>
              <a:ext cx="3148210" cy="95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36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28"/>
          <p:cNvGrpSpPr/>
          <p:nvPr/>
        </p:nvGrpSpPr>
        <p:grpSpPr bwMode="auto">
          <a:xfrm>
            <a:off x="1238250" y="4257675"/>
            <a:ext cx="3016250" cy="2006600"/>
            <a:chOff x="0" y="0"/>
            <a:chExt cx="3016548" cy="2007727"/>
          </a:xfrm>
        </p:grpSpPr>
        <p:sp>
          <p:nvSpPr>
            <p:cNvPr id="15" name="文本框 25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26"/>
            <p:cNvSpPr>
              <a:spLocks noChangeArrowheads="1"/>
            </p:cNvSpPr>
            <p:nvPr/>
          </p:nvSpPr>
          <p:spPr bwMode="auto">
            <a:xfrm>
              <a:off x="0" y="838176"/>
              <a:ext cx="3016548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27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29"/>
          <p:cNvGrpSpPr/>
          <p:nvPr/>
        </p:nvGrpSpPr>
        <p:grpSpPr bwMode="auto">
          <a:xfrm>
            <a:off x="4894263" y="4257675"/>
            <a:ext cx="3022600" cy="2006600"/>
            <a:chOff x="0" y="0"/>
            <a:chExt cx="3022683" cy="2007727"/>
          </a:xfrm>
        </p:grpSpPr>
        <p:sp>
          <p:nvSpPr>
            <p:cNvPr id="19" name="文本框 30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31"/>
            <p:cNvSpPr>
              <a:spLocks noChangeArrowheads="1"/>
            </p:cNvSpPr>
            <p:nvPr/>
          </p:nvSpPr>
          <p:spPr bwMode="auto">
            <a:xfrm>
              <a:off x="0" y="838176"/>
              <a:ext cx="3022683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矩形 32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33"/>
          <p:cNvGrpSpPr/>
          <p:nvPr/>
        </p:nvGrpSpPr>
        <p:grpSpPr bwMode="auto">
          <a:xfrm>
            <a:off x="8556625" y="4257675"/>
            <a:ext cx="3149600" cy="1791813"/>
            <a:chOff x="0" y="0"/>
            <a:chExt cx="3148210" cy="1792819"/>
          </a:xfrm>
        </p:grpSpPr>
        <p:sp>
          <p:nvSpPr>
            <p:cNvPr id="23" name="文本框 34"/>
            <p:cNvSpPr>
              <a:spLocks noChangeArrowheads="1"/>
            </p:cNvSpPr>
            <p:nvPr/>
          </p:nvSpPr>
          <p:spPr bwMode="auto">
            <a:xfrm>
              <a:off x="773836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35"/>
            <p:cNvSpPr>
              <a:spLocks noChangeArrowheads="1"/>
            </p:cNvSpPr>
            <p:nvPr/>
          </p:nvSpPr>
          <p:spPr bwMode="auto">
            <a:xfrm>
              <a:off x="0" y="838176"/>
              <a:ext cx="3148210" cy="954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36"/>
            <p:cNvSpPr>
              <a:spLocks noChangeArrowheads="1"/>
            </p:cNvSpPr>
            <p:nvPr/>
          </p:nvSpPr>
          <p:spPr bwMode="auto">
            <a:xfrm>
              <a:off x="184046" y="504243"/>
              <a:ext cx="2552301" cy="45719"/>
            </a:xfrm>
            <a:prstGeom prst="rect">
              <a:avLst/>
            </a:pr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6253163" y="2047875"/>
            <a:ext cx="4206875" cy="954107"/>
            <a:chOff x="0" y="0"/>
            <a:chExt cx="4207702" cy="951723"/>
          </a:xfrm>
        </p:grpSpPr>
        <p:sp>
          <p:nvSpPr>
            <p:cNvPr id="3" name="任意多边形 11"/>
            <p:cNvSpPr>
              <a:spLocks noChangeArrowheads="1"/>
            </p:cNvSpPr>
            <p:nvPr/>
          </p:nvSpPr>
          <p:spPr bwMode="auto">
            <a:xfrm rot="2774622">
              <a:off x="0" y="62707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804434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6"/>
          <p:cNvGrpSpPr/>
          <p:nvPr/>
        </p:nvGrpSpPr>
        <p:grpSpPr bwMode="auto">
          <a:xfrm>
            <a:off x="6253163" y="3200400"/>
            <a:ext cx="4206875" cy="954107"/>
            <a:chOff x="0" y="0"/>
            <a:chExt cx="4207701" cy="954615"/>
          </a:xfrm>
        </p:grpSpPr>
        <p:sp>
          <p:nvSpPr>
            <p:cNvPr id="6" name="任意多边形 17"/>
            <p:cNvSpPr>
              <a:spLocks noChangeArrowheads="1"/>
            </p:cNvSpPr>
            <p:nvPr/>
          </p:nvSpPr>
          <p:spPr bwMode="auto">
            <a:xfrm rot="2774622">
              <a:off x="0" y="66940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14"/>
            <p:cNvSpPr>
              <a:spLocks noChangeArrowheads="1"/>
            </p:cNvSpPr>
            <p:nvPr/>
          </p:nvSpPr>
          <p:spPr bwMode="auto">
            <a:xfrm>
              <a:off x="804433" y="0"/>
              <a:ext cx="3403268" cy="95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6253163" y="4351338"/>
            <a:ext cx="4206875" cy="954107"/>
            <a:chOff x="0" y="0"/>
            <a:chExt cx="4207701" cy="951723"/>
          </a:xfrm>
        </p:grpSpPr>
        <p:sp>
          <p:nvSpPr>
            <p:cNvPr id="9" name="任意多边形 18"/>
            <p:cNvSpPr>
              <a:spLocks noChangeArrowheads="1"/>
            </p:cNvSpPr>
            <p:nvPr/>
          </p:nvSpPr>
          <p:spPr bwMode="auto">
            <a:xfrm rot="2774622">
              <a:off x="0" y="71175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15"/>
            <p:cNvSpPr>
              <a:spLocks noChangeArrowheads="1"/>
            </p:cNvSpPr>
            <p:nvPr/>
          </p:nvSpPr>
          <p:spPr bwMode="auto">
            <a:xfrm>
              <a:off x="804433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8"/>
          <p:cNvGrpSpPr/>
          <p:nvPr/>
        </p:nvGrpSpPr>
        <p:grpSpPr bwMode="auto">
          <a:xfrm>
            <a:off x="6253163" y="5502275"/>
            <a:ext cx="4206875" cy="954107"/>
            <a:chOff x="0" y="0"/>
            <a:chExt cx="4207702" cy="951723"/>
          </a:xfrm>
        </p:grpSpPr>
        <p:sp>
          <p:nvSpPr>
            <p:cNvPr id="12" name="任意多边形 19"/>
            <p:cNvSpPr>
              <a:spLocks noChangeArrowheads="1"/>
            </p:cNvSpPr>
            <p:nvPr/>
          </p:nvSpPr>
          <p:spPr bwMode="auto">
            <a:xfrm rot="2774622">
              <a:off x="0" y="66941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20"/>
            <p:cNvSpPr>
              <a:spLocks noChangeArrowheads="1"/>
            </p:cNvSpPr>
            <p:nvPr/>
          </p:nvSpPr>
          <p:spPr bwMode="auto">
            <a:xfrm>
              <a:off x="804434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5"/>
          <p:cNvGrpSpPr/>
          <p:nvPr/>
        </p:nvGrpSpPr>
        <p:grpSpPr bwMode="auto">
          <a:xfrm>
            <a:off x="1014413" y="2200275"/>
            <a:ext cx="4206875" cy="954107"/>
            <a:chOff x="0" y="0"/>
            <a:chExt cx="4207702" cy="951723"/>
          </a:xfrm>
        </p:grpSpPr>
        <p:sp>
          <p:nvSpPr>
            <p:cNvPr id="15" name="任意多边形 11"/>
            <p:cNvSpPr>
              <a:spLocks noChangeArrowheads="1"/>
            </p:cNvSpPr>
            <p:nvPr/>
          </p:nvSpPr>
          <p:spPr bwMode="auto">
            <a:xfrm rot="2774622">
              <a:off x="0" y="62707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/>
          </p:nvSpPr>
          <p:spPr bwMode="auto">
            <a:xfrm>
              <a:off x="804434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6"/>
          <p:cNvGrpSpPr/>
          <p:nvPr/>
        </p:nvGrpSpPr>
        <p:grpSpPr bwMode="auto">
          <a:xfrm>
            <a:off x="1014413" y="3352800"/>
            <a:ext cx="4206875" cy="954107"/>
            <a:chOff x="0" y="0"/>
            <a:chExt cx="4207701" cy="954615"/>
          </a:xfrm>
        </p:grpSpPr>
        <p:sp>
          <p:nvSpPr>
            <p:cNvPr id="18" name="任意多边形 17"/>
            <p:cNvSpPr>
              <a:spLocks noChangeArrowheads="1"/>
            </p:cNvSpPr>
            <p:nvPr/>
          </p:nvSpPr>
          <p:spPr bwMode="auto">
            <a:xfrm rot="2774622">
              <a:off x="0" y="66940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4"/>
            <p:cNvSpPr>
              <a:spLocks noChangeArrowheads="1"/>
            </p:cNvSpPr>
            <p:nvPr/>
          </p:nvSpPr>
          <p:spPr bwMode="auto">
            <a:xfrm>
              <a:off x="804433" y="0"/>
              <a:ext cx="3403268" cy="95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1014413" y="4503738"/>
            <a:ext cx="4206875" cy="954107"/>
            <a:chOff x="0" y="0"/>
            <a:chExt cx="4207701" cy="951723"/>
          </a:xfrm>
        </p:grpSpPr>
        <p:sp>
          <p:nvSpPr>
            <p:cNvPr id="21" name="任意多边形 18"/>
            <p:cNvSpPr>
              <a:spLocks noChangeArrowheads="1"/>
            </p:cNvSpPr>
            <p:nvPr/>
          </p:nvSpPr>
          <p:spPr bwMode="auto">
            <a:xfrm rot="2774622">
              <a:off x="0" y="71175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15"/>
            <p:cNvSpPr>
              <a:spLocks noChangeArrowheads="1"/>
            </p:cNvSpPr>
            <p:nvPr/>
          </p:nvSpPr>
          <p:spPr bwMode="auto">
            <a:xfrm>
              <a:off x="804433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8"/>
          <p:cNvGrpSpPr/>
          <p:nvPr/>
        </p:nvGrpSpPr>
        <p:grpSpPr bwMode="auto">
          <a:xfrm>
            <a:off x="1014413" y="5654675"/>
            <a:ext cx="4206875" cy="954107"/>
            <a:chOff x="0" y="0"/>
            <a:chExt cx="4207702" cy="951723"/>
          </a:xfrm>
        </p:grpSpPr>
        <p:sp>
          <p:nvSpPr>
            <p:cNvPr id="24" name="任意多边形 19"/>
            <p:cNvSpPr>
              <a:spLocks noChangeArrowheads="1"/>
            </p:cNvSpPr>
            <p:nvPr/>
          </p:nvSpPr>
          <p:spPr bwMode="auto">
            <a:xfrm rot="2774622">
              <a:off x="0" y="66941"/>
              <a:ext cx="389337" cy="389337"/>
            </a:xfrm>
            <a:custGeom>
              <a:avLst/>
              <a:gdLst>
                <a:gd name="T0" fmla="*/ 44521 w 1702386"/>
                <a:gd name="T1" fmla="*/ 30443 h 1702386"/>
                <a:gd name="T2" fmla="*/ 58599 w 1702386"/>
                <a:gd name="T3" fmla="*/ 44521 h 1702386"/>
                <a:gd name="T4" fmla="*/ 44521 w 1702386"/>
                <a:gd name="T5" fmla="*/ 58599 h 1702386"/>
                <a:gd name="T6" fmla="*/ 30443 w 1702386"/>
                <a:gd name="T7" fmla="*/ 44521 h 1702386"/>
                <a:gd name="T8" fmla="*/ 44521 w 1702386"/>
                <a:gd name="T9" fmla="*/ 30443 h 1702386"/>
                <a:gd name="T10" fmla="*/ 44521 w 1702386"/>
                <a:gd name="T11" fmla="*/ 16365 h 1702386"/>
                <a:gd name="T12" fmla="*/ 16365 w 1702386"/>
                <a:gd name="T13" fmla="*/ 44521 h 1702386"/>
                <a:gd name="T14" fmla="*/ 44521 w 1702386"/>
                <a:gd name="T15" fmla="*/ 72677 h 1702386"/>
                <a:gd name="T16" fmla="*/ 72677 w 1702386"/>
                <a:gd name="T17" fmla="*/ 44521 h 1702386"/>
                <a:gd name="T18" fmla="*/ 44521 w 1702386"/>
                <a:gd name="T19" fmla="*/ 16365 h 1702386"/>
                <a:gd name="T20" fmla="*/ 44521 w 1702386"/>
                <a:gd name="T21" fmla="*/ 0 h 1702386"/>
                <a:gd name="T22" fmla="*/ 89042 w 1702386"/>
                <a:gd name="T23" fmla="*/ 0 h 1702386"/>
                <a:gd name="T24" fmla="*/ 89042 w 1702386"/>
                <a:gd name="T25" fmla="*/ 44521 h 1702386"/>
                <a:gd name="T26" fmla="*/ 44521 w 1702386"/>
                <a:gd name="T27" fmla="*/ 89042 h 1702386"/>
                <a:gd name="T28" fmla="*/ 0 w 1702386"/>
                <a:gd name="T29" fmla="*/ 44521 h 1702386"/>
                <a:gd name="T30" fmla="*/ 0 w 1702386"/>
                <a:gd name="T31" fmla="*/ 44521 h 1702386"/>
                <a:gd name="T32" fmla="*/ 44521 w 1702386"/>
                <a:gd name="T33" fmla="*/ 0 h 17023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2386"/>
                <a:gd name="T52" fmla="*/ 0 h 1702386"/>
                <a:gd name="T53" fmla="*/ 1702386 w 1702386"/>
                <a:gd name="T54" fmla="*/ 1702386 h 17023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2386" h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804434" y="0"/>
              <a:ext cx="3403268" cy="95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2827463" y="4602347"/>
            <a:ext cx="170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5115976" y="4637950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7438550" y="4673554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9430" y="2179216"/>
            <a:ext cx="6892537" cy="230081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455C19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rgbClr val="3F762A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455C19"/>
            </a:solidFill>
            <a:ln w="6350">
              <a:solidFill>
                <a:sysClr val="window" lastClr="FFFFFF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455C19"/>
            </a:solidFill>
            <a:ln w="6350">
              <a:solidFill>
                <a:sysClr val="window" lastClr="FFFFFF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455C19"/>
            </a:solidFill>
            <a:ln w="6350">
              <a:solidFill>
                <a:sysClr val="window" lastClr="FFFFFF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1857" y="1763339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45680" y="1763339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2999" y="1763339"/>
              <a:ext cx="92974" cy="20005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 flipH="1">
              <a:off x="1616921" y="2194077"/>
              <a:ext cx="1274780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 flipH="1">
              <a:off x="3970455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 flipH="1">
              <a:off x="6289538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8015" y="1124259"/>
            <a:ext cx="1828571" cy="7492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684" y="5306747"/>
            <a:ext cx="1292930" cy="5297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0059" y="1112040"/>
            <a:ext cx="278090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500" dirty="0">
                <a:cs typeface="+mn-ea"/>
                <a:sym typeface="+mn-lt"/>
              </a:rPr>
              <a:t>目录</a:t>
            </a:r>
            <a:endParaRPr lang="zh-CN" altLang="en-US" sz="125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11099" y="3388151"/>
            <a:ext cx="5845404" cy="58454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0" y="4519446"/>
            <a:ext cx="1142857" cy="15746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43053" y="1376314"/>
            <a:ext cx="58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01.</a:t>
            </a:r>
            <a:r>
              <a:rPr lang="zh-CN" altLang="en-US" sz="3200" dirty="0">
                <a:cs typeface="+mn-ea"/>
                <a:sym typeface="+mn-lt"/>
              </a:rPr>
              <a:t>满足你的三个愿望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3052" y="2382232"/>
            <a:ext cx="58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01.</a:t>
            </a:r>
            <a:r>
              <a:rPr lang="zh-CN" altLang="en-US" sz="3200" dirty="0">
                <a:cs typeface="+mn-ea"/>
                <a:sym typeface="+mn-lt"/>
              </a:rPr>
              <a:t>满足你的三个愿望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43053" y="3388151"/>
            <a:ext cx="58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01.</a:t>
            </a:r>
            <a:r>
              <a:rPr lang="zh-CN" altLang="en-US" sz="3200" dirty="0">
                <a:cs typeface="+mn-ea"/>
                <a:sym typeface="+mn-lt"/>
              </a:rPr>
              <a:t>满足你的三个愿望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43052" y="4394069"/>
            <a:ext cx="580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01.</a:t>
            </a:r>
            <a:r>
              <a:rPr lang="zh-CN" altLang="en-US" sz="3200" dirty="0">
                <a:cs typeface="+mn-ea"/>
                <a:sym typeface="+mn-lt"/>
              </a:rPr>
              <a:t>满足你的三个愿望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215" y="570312"/>
            <a:ext cx="2768254" cy="27047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84863" y="1999512"/>
            <a:ext cx="5845404" cy="5845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395" y="2067244"/>
            <a:ext cx="667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prstClr val="black"/>
                </a:solidFill>
                <a:cs typeface="+mn-ea"/>
                <a:sym typeface="+mn-lt"/>
              </a:rPr>
              <a:t>四</a:t>
            </a:r>
            <a:r>
              <a:rPr lang="zh-CN" altLang="en-US" sz="8000" dirty="0" smtClean="0">
                <a:solidFill>
                  <a:prstClr val="black"/>
                </a:solidFill>
                <a:cs typeface="+mn-ea"/>
                <a:sym typeface="+mn-lt"/>
              </a:rPr>
              <a:t>、</a:t>
            </a:r>
            <a:r>
              <a:rPr lang="zh-CN" altLang="en-US" sz="8000" dirty="0">
                <a:solidFill>
                  <a:prstClr val="black"/>
                </a:solidFill>
                <a:cs typeface="+mn-ea"/>
                <a:sym typeface="+mn-lt"/>
              </a:rPr>
              <a:t>标</a:t>
            </a:r>
            <a:r>
              <a:rPr lang="zh-CN" altLang="en-US" sz="8000" dirty="0" smtClean="0">
                <a:solidFill>
                  <a:prstClr val="black"/>
                </a:solidFill>
                <a:cs typeface="+mn-ea"/>
                <a:sym typeface="+mn-lt"/>
              </a:rPr>
              <a:t>题文字</a:t>
            </a:r>
            <a:endParaRPr lang="zh-CN" altLang="en-US" sz="8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5"/>
          <p:cNvGrpSpPr/>
          <p:nvPr/>
        </p:nvGrpSpPr>
        <p:grpSpPr bwMode="auto">
          <a:xfrm>
            <a:off x="1050925" y="4384675"/>
            <a:ext cx="8999538" cy="1762125"/>
            <a:chOff x="0" y="0"/>
            <a:chExt cx="8999435" cy="1762431"/>
          </a:xfrm>
        </p:grpSpPr>
        <p:sp>
          <p:nvSpPr>
            <p:cNvPr id="47" name="圆角矩形 38"/>
            <p:cNvSpPr>
              <a:spLocks noChangeArrowheads="1"/>
            </p:cNvSpPr>
            <p:nvPr/>
          </p:nvSpPr>
          <p:spPr bwMode="auto">
            <a:xfrm flipH="1">
              <a:off x="0" y="0"/>
              <a:ext cx="8999435" cy="1747676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8" name="组合 54"/>
            <p:cNvGrpSpPr/>
            <p:nvPr/>
          </p:nvGrpSpPr>
          <p:grpSpPr bwMode="auto">
            <a:xfrm>
              <a:off x="7237004" y="0"/>
              <a:ext cx="1762431" cy="1762431"/>
              <a:chOff x="0" y="0"/>
              <a:chExt cx="1762431" cy="1762431"/>
            </a:xfrm>
          </p:grpSpPr>
          <p:sp>
            <p:nvSpPr>
              <p:cNvPr id="50" name="椭圆 3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762431" cy="1762431"/>
              </a:xfrm>
              <a:prstGeom prst="ellipse">
                <a:avLst/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24"/>
              <p:cNvSpPr>
                <a:spLocks noEditPoints="1" noChangeArrowheads="1"/>
              </p:cNvSpPr>
              <p:nvPr/>
            </p:nvSpPr>
            <p:spPr bwMode="auto">
              <a:xfrm>
                <a:off x="689189" y="135166"/>
                <a:ext cx="384052" cy="1492098"/>
              </a:xfrm>
              <a:custGeom>
                <a:avLst/>
                <a:gdLst>
                  <a:gd name="T0" fmla="*/ 13768357 w 207"/>
                  <a:gd name="T1" fmla="*/ 1212208346 h 812"/>
                  <a:gd name="T2" fmla="*/ 61960389 w 207"/>
                  <a:gd name="T3" fmla="*/ 1455324767 h 812"/>
                  <a:gd name="T4" fmla="*/ 61960389 w 207"/>
                  <a:gd name="T5" fmla="*/ 1782856816 h 812"/>
                  <a:gd name="T6" fmla="*/ 117035673 w 207"/>
                  <a:gd name="T7" fmla="*/ 2086754180 h 812"/>
                  <a:gd name="T8" fmla="*/ 141130761 w 207"/>
                  <a:gd name="T9" fmla="*/ 2147483646 h 812"/>
                  <a:gd name="T10" fmla="*/ 216859507 w 207"/>
                  <a:gd name="T11" fmla="*/ 2147483646 h 812"/>
                  <a:gd name="T12" fmla="*/ 251283183 w 207"/>
                  <a:gd name="T13" fmla="*/ 2147483646 h 812"/>
                  <a:gd name="T14" fmla="*/ 199649525 w 207"/>
                  <a:gd name="T15" fmla="*/ 2147483646 h 812"/>
                  <a:gd name="T16" fmla="*/ 175554436 w 207"/>
                  <a:gd name="T17" fmla="*/ 2147483646 h 812"/>
                  <a:gd name="T18" fmla="*/ 117035673 w 207"/>
                  <a:gd name="T19" fmla="*/ 2147483646 h 812"/>
                  <a:gd name="T20" fmla="*/ 103267316 w 207"/>
                  <a:gd name="T21" fmla="*/ 2147483646 h 812"/>
                  <a:gd name="T22" fmla="*/ 123920779 w 207"/>
                  <a:gd name="T23" fmla="*/ 2147483646 h 812"/>
                  <a:gd name="T24" fmla="*/ 86055478 w 207"/>
                  <a:gd name="T25" fmla="*/ 2147483646 h 812"/>
                  <a:gd name="T26" fmla="*/ 182437687 w 207"/>
                  <a:gd name="T27" fmla="*/ 2147483646 h 812"/>
                  <a:gd name="T28" fmla="*/ 244398077 w 207"/>
                  <a:gd name="T29" fmla="*/ 2147483646 h 812"/>
                  <a:gd name="T30" fmla="*/ 333895180 w 207"/>
                  <a:gd name="T31" fmla="*/ 2147483646 h 812"/>
                  <a:gd name="T32" fmla="*/ 347665392 w 207"/>
                  <a:gd name="T33" fmla="*/ 2147483646 h 812"/>
                  <a:gd name="T34" fmla="*/ 361433749 w 207"/>
                  <a:gd name="T35" fmla="*/ 2147483646 h 812"/>
                  <a:gd name="T36" fmla="*/ 388972318 w 207"/>
                  <a:gd name="T37" fmla="*/ 2147483646 h 812"/>
                  <a:gd name="T38" fmla="*/ 519776348 w 207"/>
                  <a:gd name="T39" fmla="*/ 2147483646 h 812"/>
                  <a:gd name="T40" fmla="*/ 536986330 w 207"/>
                  <a:gd name="T41" fmla="*/ 2147483646 h 812"/>
                  <a:gd name="T42" fmla="*/ 475027796 w 207"/>
                  <a:gd name="T43" fmla="*/ 2147483646 h 812"/>
                  <a:gd name="T44" fmla="*/ 471584315 w 207"/>
                  <a:gd name="T45" fmla="*/ 2147483646 h 812"/>
                  <a:gd name="T46" fmla="*/ 543871436 w 207"/>
                  <a:gd name="T47" fmla="*/ 2147483646 h 812"/>
                  <a:gd name="T48" fmla="*/ 554198168 w 207"/>
                  <a:gd name="T49" fmla="*/ 2127272358 h 812"/>
                  <a:gd name="T50" fmla="*/ 547313062 w 207"/>
                  <a:gd name="T51" fmla="*/ 2073246283 h 812"/>
                  <a:gd name="T52" fmla="*/ 530103079 w 207"/>
                  <a:gd name="T53" fmla="*/ 2012467178 h 812"/>
                  <a:gd name="T54" fmla="*/ 547313062 w 207"/>
                  <a:gd name="T55" fmla="*/ 1985455059 h 812"/>
                  <a:gd name="T56" fmla="*/ 554198168 w 207"/>
                  <a:gd name="T57" fmla="*/ 1971948999 h 812"/>
                  <a:gd name="T58" fmla="*/ 554198168 w 207"/>
                  <a:gd name="T59" fmla="*/ 1799740309 h 812"/>
                  <a:gd name="T60" fmla="*/ 523217973 w 207"/>
                  <a:gd name="T61" fmla="*/ 1451947333 h 812"/>
                  <a:gd name="T62" fmla="*/ 633370395 w 207"/>
                  <a:gd name="T63" fmla="*/ 1056883149 h 812"/>
                  <a:gd name="T64" fmla="*/ 650580377 w 207"/>
                  <a:gd name="T65" fmla="*/ 1019740567 h 812"/>
                  <a:gd name="T66" fmla="*/ 691887304 w 207"/>
                  <a:gd name="T67" fmla="*/ 540258917 h 812"/>
                  <a:gd name="T68" fmla="*/ 619600183 w 207"/>
                  <a:gd name="T69" fmla="*/ 465973753 h 812"/>
                  <a:gd name="T70" fmla="*/ 540429811 w 207"/>
                  <a:gd name="T71" fmla="*/ 97921688 h 812"/>
                  <a:gd name="T72" fmla="*/ 485354528 w 207"/>
                  <a:gd name="T73" fmla="*/ 27012119 h 812"/>
                  <a:gd name="T74" fmla="*/ 395855569 w 207"/>
                  <a:gd name="T75" fmla="*/ 3377434 h 812"/>
                  <a:gd name="T76" fmla="*/ 292590109 w 207"/>
                  <a:gd name="T77" fmla="*/ 87793062 h 812"/>
                  <a:gd name="T78" fmla="*/ 216859507 w 207"/>
                  <a:gd name="T79" fmla="*/ 435584200 h 812"/>
                  <a:gd name="T80" fmla="*/ 130804029 w 207"/>
                  <a:gd name="T81" fmla="*/ 661818965 h 812"/>
                  <a:gd name="T82" fmla="*/ 127362404 w 207"/>
                  <a:gd name="T83" fmla="*/ 668571995 h 812"/>
                  <a:gd name="T84" fmla="*/ 103267316 w 207"/>
                  <a:gd name="T85" fmla="*/ 682078055 h 812"/>
                  <a:gd name="T86" fmla="*/ 99823835 w 207"/>
                  <a:gd name="T87" fmla="*/ 685455488 h 812"/>
                  <a:gd name="T88" fmla="*/ 82613852 w 207"/>
                  <a:gd name="T89" fmla="*/ 705714577 h 812"/>
                  <a:gd name="T90" fmla="*/ 127362404 w 207"/>
                  <a:gd name="T91" fmla="*/ 698961548 h 812"/>
                  <a:gd name="T92" fmla="*/ 123920779 w 207"/>
                  <a:gd name="T93" fmla="*/ 709090174 h 812"/>
                  <a:gd name="T94" fmla="*/ 10326732 w 207"/>
                  <a:gd name="T95" fmla="*/ 1127792718 h 812"/>
                  <a:gd name="T96" fmla="*/ 110150566 w 207"/>
                  <a:gd name="T97" fmla="*/ 1009610104 h 812"/>
                  <a:gd name="T98" fmla="*/ 137689136 w 207"/>
                  <a:gd name="T99" fmla="*/ 928571909 h 812"/>
                  <a:gd name="T100" fmla="*/ 127362404 w 207"/>
                  <a:gd name="T101" fmla="*/ 969090088 h 8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7"/>
                  <a:gd name="T154" fmla="*/ 0 h 812"/>
                  <a:gd name="T155" fmla="*/ 207 w 207"/>
                  <a:gd name="T156" fmla="*/ 812 h 8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7" h="812">
                    <a:moveTo>
                      <a:pt x="3" y="354"/>
                    </a:moveTo>
                    <a:cubicBezTo>
                      <a:pt x="3" y="355"/>
                      <a:pt x="3" y="357"/>
                      <a:pt x="4" y="359"/>
                    </a:cubicBezTo>
                    <a:cubicBezTo>
                      <a:pt x="8" y="364"/>
                      <a:pt x="11" y="368"/>
                      <a:pt x="14" y="374"/>
                    </a:cubicBezTo>
                    <a:cubicBezTo>
                      <a:pt x="14" y="393"/>
                      <a:pt x="17" y="412"/>
                      <a:pt x="18" y="431"/>
                    </a:cubicBezTo>
                    <a:cubicBezTo>
                      <a:pt x="19" y="453"/>
                      <a:pt x="19" y="474"/>
                      <a:pt x="20" y="495"/>
                    </a:cubicBezTo>
                    <a:cubicBezTo>
                      <a:pt x="21" y="506"/>
                      <a:pt x="18" y="517"/>
                      <a:pt x="18" y="528"/>
                    </a:cubicBezTo>
                    <a:cubicBezTo>
                      <a:pt x="19" y="550"/>
                      <a:pt x="19" y="573"/>
                      <a:pt x="29" y="592"/>
                    </a:cubicBezTo>
                    <a:cubicBezTo>
                      <a:pt x="30" y="601"/>
                      <a:pt x="31" y="610"/>
                      <a:pt x="34" y="618"/>
                    </a:cubicBezTo>
                    <a:cubicBezTo>
                      <a:pt x="36" y="627"/>
                      <a:pt x="37" y="636"/>
                      <a:pt x="40" y="645"/>
                    </a:cubicBezTo>
                    <a:cubicBezTo>
                      <a:pt x="40" y="645"/>
                      <a:pt x="41" y="646"/>
                      <a:pt x="41" y="646"/>
                    </a:cubicBezTo>
                    <a:cubicBezTo>
                      <a:pt x="46" y="645"/>
                      <a:pt x="51" y="645"/>
                      <a:pt x="55" y="642"/>
                    </a:cubicBezTo>
                    <a:cubicBezTo>
                      <a:pt x="56" y="651"/>
                      <a:pt x="52" y="666"/>
                      <a:pt x="63" y="670"/>
                    </a:cubicBezTo>
                    <a:cubicBezTo>
                      <a:pt x="64" y="670"/>
                      <a:pt x="65" y="670"/>
                      <a:pt x="65" y="670"/>
                    </a:cubicBezTo>
                    <a:cubicBezTo>
                      <a:pt x="70" y="669"/>
                      <a:pt x="71" y="665"/>
                      <a:pt x="73" y="662"/>
                    </a:cubicBezTo>
                    <a:cubicBezTo>
                      <a:pt x="72" y="682"/>
                      <a:pt x="77" y="703"/>
                      <a:pt x="70" y="722"/>
                    </a:cubicBezTo>
                    <a:cubicBezTo>
                      <a:pt x="67" y="732"/>
                      <a:pt x="63" y="741"/>
                      <a:pt x="58" y="750"/>
                    </a:cubicBezTo>
                    <a:cubicBezTo>
                      <a:pt x="57" y="753"/>
                      <a:pt x="56" y="756"/>
                      <a:pt x="54" y="759"/>
                    </a:cubicBezTo>
                    <a:cubicBezTo>
                      <a:pt x="53" y="760"/>
                      <a:pt x="52" y="761"/>
                      <a:pt x="51" y="761"/>
                    </a:cubicBezTo>
                    <a:cubicBezTo>
                      <a:pt x="49" y="762"/>
                      <a:pt x="47" y="760"/>
                      <a:pt x="45" y="760"/>
                    </a:cubicBezTo>
                    <a:cubicBezTo>
                      <a:pt x="41" y="760"/>
                      <a:pt x="38" y="762"/>
                      <a:pt x="34" y="762"/>
                    </a:cubicBezTo>
                    <a:cubicBezTo>
                      <a:pt x="32" y="763"/>
                      <a:pt x="32" y="764"/>
                      <a:pt x="31" y="765"/>
                    </a:cubicBezTo>
                    <a:cubicBezTo>
                      <a:pt x="31" y="765"/>
                      <a:pt x="30" y="764"/>
                      <a:pt x="30" y="765"/>
                    </a:cubicBezTo>
                    <a:cubicBezTo>
                      <a:pt x="28" y="766"/>
                      <a:pt x="28" y="768"/>
                      <a:pt x="29" y="769"/>
                    </a:cubicBezTo>
                    <a:cubicBezTo>
                      <a:pt x="31" y="771"/>
                      <a:pt x="34" y="770"/>
                      <a:pt x="36" y="769"/>
                    </a:cubicBezTo>
                    <a:cubicBezTo>
                      <a:pt x="31" y="772"/>
                      <a:pt x="23" y="773"/>
                      <a:pt x="21" y="780"/>
                    </a:cubicBezTo>
                    <a:cubicBezTo>
                      <a:pt x="20" y="782"/>
                      <a:pt x="23" y="782"/>
                      <a:pt x="25" y="782"/>
                    </a:cubicBezTo>
                    <a:cubicBezTo>
                      <a:pt x="30" y="784"/>
                      <a:pt x="36" y="784"/>
                      <a:pt x="41" y="785"/>
                    </a:cubicBezTo>
                    <a:cubicBezTo>
                      <a:pt x="45" y="785"/>
                      <a:pt x="49" y="785"/>
                      <a:pt x="53" y="786"/>
                    </a:cubicBezTo>
                    <a:cubicBezTo>
                      <a:pt x="57" y="786"/>
                      <a:pt x="61" y="786"/>
                      <a:pt x="66" y="785"/>
                    </a:cubicBezTo>
                    <a:cubicBezTo>
                      <a:pt x="68" y="785"/>
                      <a:pt x="70" y="784"/>
                      <a:pt x="71" y="783"/>
                    </a:cubicBezTo>
                    <a:cubicBezTo>
                      <a:pt x="79" y="774"/>
                      <a:pt x="83" y="762"/>
                      <a:pt x="94" y="756"/>
                    </a:cubicBezTo>
                    <a:cubicBezTo>
                      <a:pt x="95" y="755"/>
                      <a:pt x="97" y="754"/>
                      <a:pt x="97" y="755"/>
                    </a:cubicBezTo>
                    <a:cubicBezTo>
                      <a:pt x="103" y="761"/>
                      <a:pt x="100" y="769"/>
                      <a:pt x="99" y="777"/>
                    </a:cubicBezTo>
                    <a:cubicBezTo>
                      <a:pt x="100" y="777"/>
                      <a:pt x="100" y="777"/>
                      <a:pt x="101" y="778"/>
                    </a:cubicBezTo>
                    <a:cubicBezTo>
                      <a:pt x="102" y="778"/>
                      <a:pt x="104" y="779"/>
                      <a:pt x="104" y="778"/>
                    </a:cubicBezTo>
                    <a:cubicBezTo>
                      <a:pt x="105" y="771"/>
                      <a:pt x="104" y="765"/>
                      <a:pt x="105" y="758"/>
                    </a:cubicBezTo>
                    <a:cubicBezTo>
                      <a:pt x="108" y="771"/>
                      <a:pt x="111" y="783"/>
                      <a:pt x="113" y="796"/>
                    </a:cubicBezTo>
                    <a:cubicBezTo>
                      <a:pt x="114" y="799"/>
                      <a:pt x="114" y="802"/>
                      <a:pt x="113" y="805"/>
                    </a:cubicBezTo>
                    <a:cubicBezTo>
                      <a:pt x="112" y="807"/>
                      <a:pt x="108" y="809"/>
                      <a:pt x="109" y="812"/>
                    </a:cubicBezTo>
                    <a:cubicBezTo>
                      <a:pt x="123" y="812"/>
                      <a:pt x="137" y="812"/>
                      <a:pt x="151" y="811"/>
                    </a:cubicBezTo>
                    <a:cubicBezTo>
                      <a:pt x="153" y="811"/>
                      <a:pt x="156" y="810"/>
                      <a:pt x="156" y="809"/>
                    </a:cubicBezTo>
                    <a:cubicBezTo>
                      <a:pt x="158" y="806"/>
                      <a:pt x="157" y="803"/>
                      <a:pt x="156" y="800"/>
                    </a:cubicBezTo>
                    <a:cubicBezTo>
                      <a:pt x="152" y="788"/>
                      <a:pt x="147" y="777"/>
                      <a:pt x="144" y="764"/>
                    </a:cubicBezTo>
                    <a:cubicBezTo>
                      <a:pt x="143" y="760"/>
                      <a:pt x="139" y="757"/>
                      <a:pt x="138" y="753"/>
                    </a:cubicBezTo>
                    <a:cubicBezTo>
                      <a:pt x="135" y="747"/>
                      <a:pt x="134" y="741"/>
                      <a:pt x="134" y="734"/>
                    </a:cubicBezTo>
                    <a:cubicBezTo>
                      <a:pt x="134" y="706"/>
                      <a:pt x="137" y="677"/>
                      <a:pt x="137" y="649"/>
                    </a:cubicBezTo>
                    <a:cubicBezTo>
                      <a:pt x="141" y="651"/>
                      <a:pt x="145" y="648"/>
                      <a:pt x="149" y="646"/>
                    </a:cubicBezTo>
                    <a:cubicBezTo>
                      <a:pt x="153" y="645"/>
                      <a:pt x="155" y="642"/>
                      <a:pt x="158" y="639"/>
                    </a:cubicBezTo>
                    <a:cubicBezTo>
                      <a:pt x="159" y="637"/>
                      <a:pt x="160" y="636"/>
                      <a:pt x="161" y="633"/>
                    </a:cubicBezTo>
                    <a:cubicBezTo>
                      <a:pt x="161" y="632"/>
                      <a:pt x="161" y="631"/>
                      <a:pt x="161" y="630"/>
                    </a:cubicBezTo>
                    <a:cubicBezTo>
                      <a:pt x="160" y="627"/>
                      <a:pt x="159" y="623"/>
                      <a:pt x="159" y="620"/>
                    </a:cubicBezTo>
                    <a:cubicBezTo>
                      <a:pt x="159" y="618"/>
                      <a:pt x="159" y="616"/>
                      <a:pt x="159" y="614"/>
                    </a:cubicBezTo>
                    <a:cubicBezTo>
                      <a:pt x="158" y="610"/>
                      <a:pt x="157" y="606"/>
                      <a:pt x="156" y="601"/>
                    </a:cubicBezTo>
                    <a:cubicBezTo>
                      <a:pt x="156" y="599"/>
                      <a:pt x="155" y="597"/>
                      <a:pt x="154" y="596"/>
                    </a:cubicBezTo>
                    <a:cubicBezTo>
                      <a:pt x="151" y="593"/>
                      <a:pt x="155" y="590"/>
                      <a:pt x="157" y="588"/>
                    </a:cubicBezTo>
                    <a:cubicBezTo>
                      <a:pt x="157" y="588"/>
                      <a:pt x="158" y="588"/>
                      <a:pt x="159" y="588"/>
                    </a:cubicBezTo>
                    <a:cubicBezTo>
                      <a:pt x="160" y="587"/>
                      <a:pt x="160" y="586"/>
                      <a:pt x="160" y="584"/>
                    </a:cubicBezTo>
                    <a:cubicBezTo>
                      <a:pt x="160" y="585"/>
                      <a:pt x="161" y="584"/>
                      <a:pt x="161" y="584"/>
                    </a:cubicBezTo>
                    <a:cubicBezTo>
                      <a:pt x="164" y="572"/>
                      <a:pt x="163" y="560"/>
                      <a:pt x="163" y="548"/>
                    </a:cubicBezTo>
                    <a:cubicBezTo>
                      <a:pt x="163" y="543"/>
                      <a:pt x="161" y="538"/>
                      <a:pt x="161" y="533"/>
                    </a:cubicBezTo>
                    <a:cubicBezTo>
                      <a:pt x="161" y="525"/>
                      <a:pt x="163" y="516"/>
                      <a:pt x="162" y="508"/>
                    </a:cubicBezTo>
                    <a:cubicBezTo>
                      <a:pt x="160" y="482"/>
                      <a:pt x="156" y="457"/>
                      <a:pt x="152" y="430"/>
                    </a:cubicBezTo>
                    <a:cubicBezTo>
                      <a:pt x="147" y="398"/>
                      <a:pt x="151" y="366"/>
                      <a:pt x="159" y="334"/>
                    </a:cubicBezTo>
                    <a:cubicBezTo>
                      <a:pt x="166" y="326"/>
                      <a:pt x="174" y="319"/>
                      <a:pt x="184" y="313"/>
                    </a:cubicBezTo>
                    <a:cubicBezTo>
                      <a:pt x="186" y="312"/>
                      <a:pt x="188" y="310"/>
                      <a:pt x="188" y="307"/>
                    </a:cubicBezTo>
                    <a:cubicBezTo>
                      <a:pt x="188" y="306"/>
                      <a:pt x="188" y="304"/>
                      <a:pt x="189" y="302"/>
                    </a:cubicBezTo>
                    <a:cubicBezTo>
                      <a:pt x="199" y="271"/>
                      <a:pt x="203" y="239"/>
                      <a:pt x="205" y="206"/>
                    </a:cubicBezTo>
                    <a:cubicBezTo>
                      <a:pt x="206" y="191"/>
                      <a:pt x="207" y="174"/>
                      <a:pt x="201" y="160"/>
                    </a:cubicBezTo>
                    <a:cubicBezTo>
                      <a:pt x="198" y="154"/>
                      <a:pt x="192" y="151"/>
                      <a:pt x="186" y="149"/>
                    </a:cubicBezTo>
                    <a:cubicBezTo>
                      <a:pt x="186" y="144"/>
                      <a:pt x="182" y="142"/>
                      <a:pt x="180" y="138"/>
                    </a:cubicBezTo>
                    <a:cubicBezTo>
                      <a:pt x="178" y="134"/>
                      <a:pt x="177" y="130"/>
                      <a:pt x="176" y="126"/>
                    </a:cubicBezTo>
                    <a:cubicBezTo>
                      <a:pt x="172" y="92"/>
                      <a:pt x="170" y="59"/>
                      <a:pt x="157" y="29"/>
                    </a:cubicBezTo>
                    <a:cubicBezTo>
                      <a:pt x="155" y="24"/>
                      <a:pt x="153" y="21"/>
                      <a:pt x="150" y="17"/>
                    </a:cubicBezTo>
                    <a:cubicBezTo>
                      <a:pt x="148" y="13"/>
                      <a:pt x="145" y="10"/>
                      <a:pt x="141" y="8"/>
                    </a:cubicBezTo>
                    <a:cubicBezTo>
                      <a:pt x="134" y="4"/>
                      <a:pt x="127" y="1"/>
                      <a:pt x="120" y="1"/>
                    </a:cubicBezTo>
                    <a:cubicBezTo>
                      <a:pt x="118" y="0"/>
                      <a:pt x="117" y="0"/>
                      <a:pt x="115" y="1"/>
                    </a:cubicBezTo>
                    <a:cubicBezTo>
                      <a:pt x="114" y="1"/>
                      <a:pt x="113" y="2"/>
                      <a:pt x="112" y="2"/>
                    </a:cubicBezTo>
                    <a:cubicBezTo>
                      <a:pt x="98" y="0"/>
                      <a:pt x="90" y="15"/>
                      <a:pt x="85" y="26"/>
                    </a:cubicBezTo>
                    <a:cubicBezTo>
                      <a:pt x="81" y="33"/>
                      <a:pt x="79" y="40"/>
                      <a:pt x="77" y="48"/>
                    </a:cubicBezTo>
                    <a:cubicBezTo>
                      <a:pt x="70" y="75"/>
                      <a:pt x="69" y="101"/>
                      <a:pt x="63" y="129"/>
                    </a:cubicBezTo>
                    <a:cubicBezTo>
                      <a:pt x="60" y="146"/>
                      <a:pt x="55" y="161"/>
                      <a:pt x="45" y="176"/>
                    </a:cubicBezTo>
                    <a:cubicBezTo>
                      <a:pt x="41" y="182"/>
                      <a:pt x="37" y="189"/>
                      <a:pt x="38" y="196"/>
                    </a:cubicBezTo>
                    <a:cubicBezTo>
                      <a:pt x="38" y="196"/>
                      <a:pt x="36" y="196"/>
                      <a:pt x="36" y="197"/>
                    </a:cubicBezTo>
                    <a:cubicBezTo>
                      <a:pt x="36" y="197"/>
                      <a:pt x="37" y="197"/>
                      <a:pt x="37" y="198"/>
                    </a:cubicBezTo>
                    <a:cubicBezTo>
                      <a:pt x="32" y="200"/>
                      <a:pt x="27" y="201"/>
                      <a:pt x="22" y="201"/>
                    </a:cubicBezTo>
                    <a:cubicBezTo>
                      <a:pt x="25" y="202"/>
                      <a:pt x="27" y="203"/>
                      <a:pt x="30" y="202"/>
                    </a:cubicBezTo>
                    <a:cubicBezTo>
                      <a:pt x="30" y="202"/>
                      <a:pt x="31" y="203"/>
                      <a:pt x="31" y="203"/>
                    </a:cubicBezTo>
                    <a:cubicBezTo>
                      <a:pt x="30" y="203"/>
                      <a:pt x="30" y="203"/>
                      <a:pt x="29" y="203"/>
                    </a:cubicBezTo>
                    <a:cubicBezTo>
                      <a:pt x="30" y="205"/>
                      <a:pt x="31" y="204"/>
                      <a:pt x="32" y="205"/>
                    </a:cubicBezTo>
                    <a:cubicBezTo>
                      <a:pt x="30" y="207"/>
                      <a:pt x="27" y="208"/>
                      <a:pt x="24" y="209"/>
                    </a:cubicBezTo>
                    <a:cubicBezTo>
                      <a:pt x="28" y="210"/>
                      <a:pt x="31" y="208"/>
                      <a:pt x="34" y="207"/>
                    </a:cubicBezTo>
                    <a:cubicBezTo>
                      <a:pt x="35" y="207"/>
                      <a:pt x="36" y="207"/>
                      <a:pt x="37" y="207"/>
                    </a:cubicBezTo>
                    <a:cubicBezTo>
                      <a:pt x="35" y="209"/>
                      <a:pt x="33" y="209"/>
                      <a:pt x="31" y="209"/>
                    </a:cubicBezTo>
                    <a:cubicBezTo>
                      <a:pt x="33" y="210"/>
                      <a:pt x="34" y="210"/>
                      <a:pt x="36" y="210"/>
                    </a:cubicBezTo>
                    <a:cubicBezTo>
                      <a:pt x="28" y="234"/>
                      <a:pt x="17" y="257"/>
                      <a:pt x="8" y="280"/>
                    </a:cubicBezTo>
                    <a:cubicBezTo>
                      <a:pt x="2" y="298"/>
                      <a:pt x="0" y="316"/>
                      <a:pt x="3" y="334"/>
                    </a:cubicBezTo>
                    <a:cubicBezTo>
                      <a:pt x="4" y="343"/>
                      <a:pt x="4" y="350"/>
                      <a:pt x="3" y="354"/>
                    </a:cubicBezTo>
                    <a:close/>
                    <a:moveTo>
                      <a:pt x="32" y="299"/>
                    </a:moveTo>
                    <a:cubicBezTo>
                      <a:pt x="32" y="299"/>
                      <a:pt x="33" y="295"/>
                      <a:pt x="34" y="292"/>
                    </a:cubicBezTo>
                    <a:cubicBezTo>
                      <a:pt x="35" y="290"/>
                      <a:pt x="40" y="275"/>
                      <a:pt x="40" y="275"/>
                    </a:cubicBezTo>
                    <a:cubicBezTo>
                      <a:pt x="41" y="275"/>
                      <a:pt x="42" y="276"/>
                      <a:pt x="42" y="276"/>
                    </a:cubicBezTo>
                    <a:cubicBezTo>
                      <a:pt x="42" y="276"/>
                      <a:pt x="40" y="281"/>
                      <a:pt x="37" y="287"/>
                    </a:cubicBezTo>
                    <a:cubicBezTo>
                      <a:pt x="35" y="294"/>
                      <a:pt x="32" y="299"/>
                      <a:pt x="32" y="2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矩形 32"/>
            <p:cNvSpPr>
              <a:spLocks noChangeArrowheads="1"/>
            </p:cNvSpPr>
            <p:nvPr/>
          </p:nvSpPr>
          <p:spPr bwMode="auto">
            <a:xfrm>
              <a:off x="694561" y="465716"/>
              <a:ext cx="6308198" cy="83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14"/>
          <p:cNvGrpSpPr/>
          <p:nvPr/>
        </p:nvGrpSpPr>
        <p:grpSpPr bwMode="auto">
          <a:xfrm>
            <a:off x="2190750" y="1951038"/>
            <a:ext cx="8953500" cy="1782762"/>
            <a:chOff x="0" y="0"/>
            <a:chExt cx="8953552" cy="1783069"/>
          </a:xfrm>
        </p:grpSpPr>
        <p:sp>
          <p:nvSpPr>
            <p:cNvPr id="53" name="圆角矩形 10"/>
            <p:cNvSpPr>
              <a:spLocks noChangeArrowheads="1"/>
            </p:cNvSpPr>
            <p:nvPr/>
          </p:nvSpPr>
          <p:spPr bwMode="auto">
            <a:xfrm>
              <a:off x="0" y="0"/>
              <a:ext cx="8953552" cy="1747676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椭圆 9"/>
            <p:cNvSpPr>
              <a:spLocks noChangeArrowheads="1"/>
            </p:cNvSpPr>
            <p:nvPr/>
          </p:nvSpPr>
          <p:spPr bwMode="auto">
            <a:xfrm>
              <a:off x="0" y="20638"/>
              <a:ext cx="1762431" cy="1762431"/>
            </a:xfrm>
            <a:prstGeom prst="ellipse">
              <a:avLst/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31"/>
            <p:cNvSpPr>
              <a:spLocks noChangeArrowheads="1"/>
            </p:cNvSpPr>
            <p:nvPr/>
          </p:nvSpPr>
          <p:spPr bwMode="auto">
            <a:xfrm>
              <a:off x="2008406" y="460769"/>
              <a:ext cx="6308198" cy="8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6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20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6" name="Group 13"/>
            <p:cNvGrpSpPr/>
            <p:nvPr/>
          </p:nvGrpSpPr>
          <p:grpSpPr bwMode="auto">
            <a:xfrm>
              <a:off x="658076" y="126875"/>
              <a:ext cx="446277" cy="1493926"/>
              <a:chOff x="0" y="0"/>
              <a:chExt cx="751" cy="2514"/>
            </a:xfrm>
          </p:grpSpPr>
          <p:sp>
            <p:nvSpPr>
              <p:cNvPr id="57" name="Freeform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1" cy="2514"/>
              </a:xfrm>
              <a:custGeom>
                <a:avLst/>
                <a:gdLst>
                  <a:gd name="T0" fmla="*/ 1342 w 315"/>
                  <a:gd name="T1" fmla="*/ 1903 h 1061"/>
                  <a:gd name="T2" fmla="*/ 1619 w 315"/>
                  <a:gd name="T3" fmla="*/ 1616 h 1061"/>
                  <a:gd name="T4" fmla="*/ 1483 w 315"/>
                  <a:gd name="T5" fmla="*/ 1464 h 1061"/>
                  <a:gd name="T6" fmla="*/ 1252 w 315"/>
                  <a:gd name="T7" fmla="*/ 1152 h 1061"/>
                  <a:gd name="T8" fmla="*/ 1039 w 315"/>
                  <a:gd name="T9" fmla="*/ 791 h 1061"/>
                  <a:gd name="T10" fmla="*/ 989 w 315"/>
                  <a:gd name="T11" fmla="*/ 595 h 1061"/>
                  <a:gd name="T12" fmla="*/ 994 w 315"/>
                  <a:gd name="T13" fmla="*/ 410 h 1061"/>
                  <a:gd name="T14" fmla="*/ 768 w 315"/>
                  <a:gd name="T15" fmla="*/ 0 h 1061"/>
                  <a:gd name="T16" fmla="*/ 443 w 315"/>
                  <a:gd name="T17" fmla="*/ 213 h 1061"/>
                  <a:gd name="T18" fmla="*/ 443 w 315"/>
                  <a:gd name="T19" fmla="*/ 422 h 1061"/>
                  <a:gd name="T20" fmla="*/ 494 w 315"/>
                  <a:gd name="T21" fmla="*/ 595 h 1061"/>
                  <a:gd name="T22" fmla="*/ 522 w 315"/>
                  <a:gd name="T23" fmla="*/ 758 h 1061"/>
                  <a:gd name="T24" fmla="*/ 472 w 315"/>
                  <a:gd name="T25" fmla="*/ 815 h 1061"/>
                  <a:gd name="T26" fmla="*/ 45 w 315"/>
                  <a:gd name="T27" fmla="*/ 1180 h 1061"/>
                  <a:gd name="T28" fmla="*/ 50 w 315"/>
                  <a:gd name="T29" fmla="*/ 1751 h 1061"/>
                  <a:gd name="T30" fmla="*/ 176 w 315"/>
                  <a:gd name="T31" fmla="*/ 2178 h 1061"/>
                  <a:gd name="T32" fmla="*/ 172 w 315"/>
                  <a:gd name="T33" fmla="*/ 2365 h 1061"/>
                  <a:gd name="T34" fmla="*/ 136 w 315"/>
                  <a:gd name="T35" fmla="*/ 4059 h 1061"/>
                  <a:gd name="T36" fmla="*/ 143 w 315"/>
                  <a:gd name="T37" fmla="*/ 5395 h 1061"/>
                  <a:gd name="T38" fmla="*/ 176 w 315"/>
                  <a:gd name="T39" fmla="*/ 5563 h 1061"/>
                  <a:gd name="T40" fmla="*/ 529 w 315"/>
                  <a:gd name="T41" fmla="*/ 5917 h 1061"/>
                  <a:gd name="T42" fmla="*/ 539 w 315"/>
                  <a:gd name="T43" fmla="*/ 5563 h 1061"/>
                  <a:gd name="T44" fmla="*/ 706 w 315"/>
                  <a:gd name="T45" fmla="*/ 4530 h 1061"/>
                  <a:gd name="T46" fmla="*/ 796 w 315"/>
                  <a:gd name="T47" fmla="*/ 3850 h 1061"/>
                  <a:gd name="T48" fmla="*/ 899 w 315"/>
                  <a:gd name="T49" fmla="*/ 4874 h 1061"/>
                  <a:gd name="T50" fmla="*/ 944 w 315"/>
                  <a:gd name="T51" fmla="*/ 5424 h 1061"/>
                  <a:gd name="T52" fmla="*/ 1018 w 315"/>
                  <a:gd name="T53" fmla="*/ 5535 h 1061"/>
                  <a:gd name="T54" fmla="*/ 1194 w 315"/>
                  <a:gd name="T55" fmla="*/ 5552 h 1061"/>
                  <a:gd name="T56" fmla="*/ 1671 w 315"/>
                  <a:gd name="T57" fmla="*/ 5665 h 1061"/>
                  <a:gd name="T58" fmla="*/ 1602 w 315"/>
                  <a:gd name="T59" fmla="*/ 5485 h 1061"/>
                  <a:gd name="T60" fmla="*/ 1438 w 315"/>
                  <a:gd name="T61" fmla="*/ 5355 h 1061"/>
                  <a:gd name="T62" fmla="*/ 1347 w 315"/>
                  <a:gd name="T63" fmla="*/ 4452 h 1061"/>
                  <a:gd name="T64" fmla="*/ 1240 w 315"/>
                  <a:gd name="T65" fmla="*/ 2649 h 1061"/>
                  <a:gd name="T66" fmla="*/ 1216 w 315"/>
                  <a:gd name="T67" fmla="*/ 2296 h 1061"/>
                  <a:gd name="T68" fmla="*/ 1178 w 315"/>
                  <a:gd name="T69" fmla="*/ 2168 h 10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5"/>
                  <a:gd name="T106" fmla="*/ 0 h 1061"/>
                  <a:gd name="T107" fmla="*/ 315 w 315"/>
                  <a:gd name="T108" fmla="*/ 1061 h 10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5" h="1061">
                    <a:moveTo>
                      <a:pt x="206" y="361"/>
                    </a:moveTo>
                    <a:cubicBezTo>
                      <a:pt x="206" y="361"/>
                      <a:pt x="234" y="346"/>
                      <a:pt x="236" y="339"/>
                    </a:cubicBezTo>
                    <a:cubicBezTo>
                      <a:pt x="236" y="339"/>
                      <a:pt x="266" y="362"/>
                      <a:pt x="283" y="345"/>
                    </a:cubicBezTo>
                    <a:cubicBezTo>
                      <a:pt x="300" y="328"/>
                      <a:pt x="289" y="297"/>
                      <a:pt x="285" y="288"/>
                    </a:cubicBezTo>
                    <a:cubicBezTo>
                      <a:pt x="282" y="279"/>
                      <a:pt x="263" y="259"/>
                      <a:pt x="263" y="259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61"/>
                      <a:pt x="235" y="238"/>
                      <a:pt x="235" y="232"/>
                    </a:cubicBezTo>
                    <a:cubicBezTo>
                      <a:pt x="235" y="225"/>
                      <a:pt x="225" y="210"/>
                      <a:pt x="220" y="205"/>
                    </a:cubicBezTo>
                    <a:cubicBezTo>
                      <a:pt x="215" y="201"/>
                      <a:pt x="196" y="199"/>
                      <a:pt x="193" y="173"/>
                    </a:cubicBezTo>
                    <a:cubicBezTo>
                      <a:pt x="189" y="147"/>
                      <a:pt x="189" y="143"/>
                      <a:pt x="183" y="141"/>
                    </a:cubicBezTo>
                    <a:cubicBezTo>
                      <a:pt x="177" y="140"/>
                      <a:pt x="162" y="136"/>
                      <a:pt x="162" y="136"/>
                    </a:cubicBezTo>
                    <a:cubicBezTo>
                      <a:pt x="162" y="136"/>
                      <a:pt x="174" y="112"/>
                      <a:pt x="174" y="106"/>
                    </a:cubicBezTo>
                    <a:cubicBezTo>
                      <a:pt x="174" y="101"/>
                      <a:pt x="174" y="98"/>
                      <a:pt x="175" y="95"/>
                    </a:cubicBezTo>
                    <a:cubicBezTo>
                      <a:pt x="177" y="91"/>
                      <a:pt x="177" y="79"/>
                      <a:pt x="175" y="73"/>
                    </a:cubicBezTo>
                    <a:cubicBezTo>
                      <a:pt x="174" y="67"/>
                      <a:pt x="173" y="38"/>
                      <a:pt x="168" y="29"/>
                    </a:cubicBezTo>
                    <a:cubicBezTo>
                      <a:pt x="163" y="20"/>
                      <a:pt x="155" y="0"/>
                      <a:pt x="135" y="0"/>
                    </a:cubicBezTo>
                    <a:cubicBezTo>
                      <a:pt x="114" y="0"/>
                      <a:pt x="101" y="7"/>
                      <a:pt x="99" y="9"/>
                    </a:cubicBezTo>
                    <a:cubicBezTo>
                      <a:pt x="96" y="12"/>
                      <a:pt x="78" y="31"/>
                      <a:pt x="78" y="38"/>
                    </a:cubicBezTo>
                    <a:cubicBezTo>
                      <a:pt x="78" y="45"/>
                      <a:pt x="79" y="55"/>
                      <a:pt x="77" y="59"/>
                    </a:cubicBezTo>
                    <a:cubicBezTo>
                      <a:pt x="75" y="64"/>
                      <a:pt x="76" y="71"/>
                      <a:pt x="78" y="75"/>
                    </a:cubicBezTo>
                    <a:cubicBezTo>
                      <a:pt x="78" y="75"/>
                      <a:pt x="77" y="85"/>
                      <a:pt x="79" y="92"/>
                    </a:cubicBezTo>
                    <a:cubicBezTo>
                      <a:pt x="81" y="99"/>
                      <a:pt x="87" y="106"/>
                      <a:pt x="87" y="106"/>
                    </a:cubicBezTo>
                    <a:cubicBezTo>
                      <a:pt x="87" y="106"/>
                      <a:pt x="90" y="115"/>
                      <a:pt x="93" y="117"/>
                    </a:cubicBezTo>
                    <a:cubicBezTo>
                      <a:pt x="93" y="117"/>
                      <a:pt x="96" y="128"/>
                      <a:pt x="92" y="135"/>
                    </a:cubicBezTo>
                    <a:cubicBezTo>
                      <a:pt x="89" y="142"/>
                      <a:pt x="85" y="146"/>
                      <a:pt x="85" y="146"/>
                    </a:cubicBezTo>
                    <a:cubicBezTo>
                      <a:pt x="83" y="145"/>
                      <a:pt x="83" y="145"/>
                      <a:pt x="83" y="145"/>
                    </a:cubicBezTo>
                    <a:cubicBezTo>
                      <a:pt x="83" y="145"/>
                      <a:pt x="53" y="163"/>
                      <a:pt x="41" y="167"/>
                    </a:cubicBezTo>
                    <a:cubicBezTo>
                      <a:pt x="28" y="171"/>
                      <a:pt x="8" y="193"/>
                      <a:pt x="8" y="210"/>
                    </a:cubicBezTo>
                    <a:cubicBezTo>
                      <a:pt x="8" y="228"/>
                      <a:pt x="0" y="249"/>
                      <a:pt x="3" y="264"/>
                    </a:cubicBezTo>
                    <a:cubicBezTo>
                      <a:pt x="6" y="279"/>
                      <a:pt x="4" y="302"/>
                      <a:pt x="9" y="312"/>
                    </a:cubicBezTo>
                    <a:cubicBezTo>
                      <a:pt x="14" y="323"/>
                      <a:pt x="21" y="345"/>
                      <a:pt x="23" y="356"/>
                    </a:cubicBezTo>
                    <a:cubicBezTo>
                      <a:pt x="26" y="366"/>
                      <a:pt x="28" y="386"/>
                      <a:pt x="31" y="388"/>
                    </a:cubicBezTo>
                    <a:cubicBezTo>
                      <a:pt x="34" y="391"/>
                      <a:pt x="36" y="397"/>
                      <a:pt x="41" y="395"/>
                    </a:cubicBezTo>
                    <a:cubicBezTo>
                      <a:pt x="41" y="395"/>
                      <a:pt x="38" y="409"/>
                      <a:pt x="30" y="421"/>
                    </a:cubicBezTo>
                    <a:cubicBezTo>
                      <a:pt x="23" y="432"/>
                      <a:pt x="16" y="494"/>
                      <a:pt x="16" y="530"/>
                    </a:cubicBezTo>
                    <a:cubicBezTo>
                      <a:pt x="16" y="567"/>
                      <a:pt x="24" y="683"/>
                      <a:pt x="24" y="723"/>
                    </a:cubicBezTo>
                    <a:cubicBezTo>
                      <a:pt x="24" y="762"/>
                      <a:pt x="25" y="865"/>
                      <a:pt x="25" y="887"/>
                    </a:cubicBezTo>
                    <a:cubicBezTo>
                      <a:pt x="25" y="908"/>
                      <a:pt x="25" y="949"/>
                      <a:pt x="25" y="961"/>
                    </a:cubicBezTo>
                    <a:cubicBezTo>
                      <a:pt x="25" y="974"/>
                      <a:pt x="24" y="991"/>
                      <a:pt x="24" y="991"/>
                    </a:cubicBezTo>
                    <a:cubicBezTo>
                      <a:pt x="31" y="991"/>
                      <a:pt x="31" y="991"/>
                      <a:pt x="31" y="991"/>
                    </a:cubicBezTo>
                    <a:cubicBezTo>
                      <a:pt x="31" y="991"/>
                      <a:pt x="43" y="1004"/>
                      <a:pt x="43" y="1014"/>
                    </a:cubicBezTo>
                    <a:cubicBezTo>
                      <a:pt x="43" y="1025"/>
                      <a:pt x="67" y="1061"/>
                      <a:pt x="93" y="1054"/>
                    </a:cubicBezTo>
                    <a:cubicBezTo>
                      <a:pt x="120" y="1048"/>
                      <a:pt x="107" y="1028"/>
                      <a:pt x="103" y="1019"/>
                    </a:cubicBezTo>
                    <a:cubicBezTo>
                      <a:pt x="100" y="1010"/>
                      <a:pt x="89" y="997"/>
                      <a:pt x="95" y="991"/>
                    </a:cubicBezTo>
                    <a:cubicBezTo>
                      <a:pt x="100" y="985"/>
                      <a:pt x="108" y="979"/>
                      <a:pt x="108" y="967"/>
                    </a:cubicBezTo>
                    <a:cubicBezTo>
                      <a:pt x="108" y="955"/>
                      <a:pt x="129" y="829"/>
                      <a:pt x="124" y="807"/>
                    </a:cubicBezTo>
                    <a:cubicBezTo>
                      <a:pt x="118" y="785"/>
                      <a:pt x="127" y="734"/>
                      <a:pt x="131" y="722"/>
                    </a:cubicBezTo>
                    <a:cubicBezTo>
                      <a:pt x="135" y="710"/>
                      <a:pt x="140" y="686"/>
                      <a:pt x="140" y="686"/>
                    </a:cubicBezTo>
                    <a:cubicBezTo>
                      <a:pt x="140" y="686"/>
                      <a:pt x="147" y="736"/>
                      <a:pt x="147" y="751"/>
                    </a:cubicBezTo>
                    <a:cubicBezTo>
                      <a:pt x="147" y="766"/>
                      <a:pt x="153" y="852"/>
                      <a:pt x="158" y="868"/>
                    </a:cubicBezTo>
                    <a:cubicBezTo>
                      <a:pt x="163" y="884"/>
                      <a:pt x="174" y="929"/>
                      <a:pt x="171" y="940"/>
                    </a:cubicBezTo>
                    <a:cubicBezTo>
                      <a:pt x="168" y="952"/>
                      <a:pt x="166" y="966"/>
                      <a:pt x="166" y="966"/>
                    </a:cubicBezTo>
                    <a:cubicBezTo>
                      <a:pt x="173" y="968"/>
                      <a:pt x="173" y="968"/>
                      <a:pt x="173" y="968"/>
                    </a:cubicBezTo>
                    <a:cubicBezTo>
                      <a:pt x="173" y="968"/>
                      <a:pt x="170" y="982"/>
                      <a:pt x="179" y="986"/>
                    </a:cubicBezTo>
                    <a:cubicBezTo>
                      <a:pt x="187" y="990"/>
                      <a:pt x="206" y="995"/>
                      <a:pt x="206" y="992"/>
                    </a:cubicBezTo>
                    <a:cubicBezTo>
                      <a:pt x="206" y="989"/>
                      <a:pt x="210" y="989"/>
                      <a:pt x="210" y="989"/>
                    </a:cubicBezTo>
                    <a:cubicBezTo>
                      <a:pt x="210" y="989"/>
                      <a:pt x="232" y="994"/>
                      <a:pt x="238" y="1000"/>
                    </a:cubicBezTo>
                    <a:cubicBezTo>
                      <a:pt x="244" y="1006"/>
                      <a:pt x="280" y="1013"/>
                      <a:pt x="294" y="1009"/>
                    </a:cubicBezTo>
                    <a:cubicBezTo>
                      <a:pt x="307" y="1005"/>
                      <a:pt x="315" y="996"/>
                      <a:pt x="307" y="992"/>
                    </a:cubicBezTo>
                    <a:cubicBezTo>
                      <a:pt x="300" y="988"/>
                      <a:pt x="282" y="984"/>
                      <a:pt x="282" y="977"/>
                    </a:cubicBezTo>
                    <a:cubicBezTo>
                      <a:pt x="282" y="971"/>
                      <a:pt x="282" y="973"/>
                      <a:pt x="276" y="971"/>
                    </a:cubicBezTo>
                    <a:cubicBezTo>
                      <a:pt x="270" y="969"/>
                      <a:pt x="259" y="967"/>
                      <a:pt x="253" y="954"/>
                    </a:cubicBezTo>
                    <a:cubicBezTo>
                      <a:pt x="247" y="942"/>
                      <a:pt x="238" y="932"/>
                      <a:pt x="238" y="913"/>
                    </a:cubicBezTo>
                    <a:cubicBezTo>
                      <a:pt x="238" y="894"/>
                      <a:pt x="233" y="814"/>
                      <a:pt x="237" y="793"/>
                    </a:cubicBezTo>
                    <a:cubicBezTo>
                      <a:pt x="242" y="772"/>
                      <a:pt x="245" y="625"/>
                      <a:pt x="239" y="600"/>
                    </a:cubicBezTo>
                    <a:cubicBezTo>
                      <a:pt x="233" y="576"/>
                      <a:pt x="224" y="493"/>
                      <a:pt x="218" y="472"/>
                    </a:cubicBezTo>
                    <a:cubicBezTo>
                      <a:pt x="213" y="452"/>
                      <a:pt x="203" y="418"/>
                      <a:pt x="205" y="416"/>
                    </a:cubicBezTo>
                    <a:cubicBezTo>
                      <a:pt x="207" y="414"/>
                      <a:pt x="214" y="415"/>
                      <a:pt x="214" y="409"/>
                    </a:cubicBezTo>
                    <a:cubicBezTo>
                      <a:pt x="214" y="403"/>
                      <a:pt x="202" y="399"/>
                      <a:pt x="202" y="399"/>
                    </a:cubicBezTo>
                    <a:cubicBezTo>
                      <a:pt x="202" y="399"/>
                      <a:pt x="207" y="394"/>
                      <a:pt x="207" y="386"/>
                    </a:cubicBezTo>
                    <a:cubicBezTo>
                      <a:pt x="207" y="378"/>
                      <a:pt x="206" y="361"/>
                      <a:pt x="206" y="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15"/>
              <p:cNvSpPr>
                <a:spLocks noChangeArrowheads="1"/>
              </p:cNvSpPr>
              <p:nvPr/>
            </p:nvSpPr>
            <p:spPr bwMode="auto">
              <a:xfrm>
                <a:off x="9" y="351"/>
                <a:ext cx="485" cy="604"/>
              </a:xfrm>
              <a:custGeom>
                <a:avLst/>
                <a:gdLst>
                  <a:gd name="T0" fmla="*/ 884 w 203"/>
                  <a:gd name="T1" fmla="*/ 253 h 255"/>
                  <a:gd name="T2" fmla="*/ 805 w 203"/>
                  <a:gd name="T3" fmla="*/ 279 h 255"/>
                  <a:gd name="T4" fmla="*/ 571 w 203"/>
                  <a:gd name="T5" fmla="*/ 73 h 255"/>
                  <a:gd name="T6" fmla="*/ 480 w 203"/>
                  <a:gd name="T7" fmla="*/ 0 h 255"/>
                  <a:gd name="T8" fmla="*/ 210 w 203"/>
                  <a:gd name="T9" fmla="*/ 123 h 255"/>
                  <a:gd name="T10" fmla="*/ 41 w 203"/>
                  <a:gd name="T11" fmla="*/ 315 h 255"/>
                  <a:gd name="T12" fmla="*/ 12 w 203"/>
                  <a:gd name="T13" fmla="*/ 583 h 255"/>
                  <a:gd name="T14" fmla="*/ 24 w 203"/>
                  <a:gd name="T15" fmla="*/ 820 h 255"/>
                  <a:gd name="T16" fmla="*/ 127 w 203"/>
                  <a:gd name="T17" fmla="*/ 1168 h 255"/>
                  <a:gd name="T18" fmla="*/ 177 w 203"/>
                  <a:gd name="T19" fmla="*/ 1352 h 255"/>
                  <a:gd name="T20" fmla="*/ 275 w 203"/>
                  <a:gd name="T21" fmla="*/ 1402 h 255"/>
                  <a:gd name="T22" fmla="*/ 509 w 203"/>
                  <a:gd name="T23" fmla="*/ 1419 h 255"/>
                  <a:gd name="T24" fmla="*/ 576 w 203"/>
                  <a:gd name="T25" fmla="*/ 1397 h 255"/>
                  <a:gd name="T26" fmla="*/ 702 w 203"/>
                  <a:gd name="T27" fmla="*/ 1390 h 255"/>
                  <a:gd name="T28" fmla="*/ 855 w 203"/>
                  <a:gd name="T29" fmla="*/ 1402 h 255"/>
                  <a:gd name="T30" fmla="*/ 929 w 203"/>
                  <a:gd name="T31" fmla="*/ 1369 h 255"/>
                  <a:gd name="T32" fmla="*/ 1068 w 203"/>
                  <a:gd name="T33" fmla="*/ 1402 h 255"/>
                  <a:gd name="T34" fmla="*/ 1147 w 203"/>
                  <a:gd name="T35" fmla="*/ 1345 h 255"/>
                  <a:gd name="T36" fmla="*/ 1147 w 203"/>
                  <a:gd name="T37" fmla="*/ 1201 h 255"/>
                  <a:gd name="T38" fmla="*/ 874 w 203"/>
                  <a:gd name="T39" fmla="*/ 1284 h 255"/>
                  <a:gd name="T40" fmla="*/ 662 w 203"/>
                  <a:gd name="T41" fmla="*/ 1284 h 255"/>
                  <a:gd name="T42" fmla="*/ 753 w 203"/>
                  <a:gd name="T43" fmla="*/ 1066 h 255"/>
                  <a:gd name="T44" fmla="*/ 724 w 203"/>
                  <a:gd name="T45" fmla="*/ 947 h 255"/>
                  <a:gd name="T46" fmla="*/ 925 w 203"/>
                  <a:gd name="T47" fmla="*/ 976 h 255"/>
                  <a:gd name="T48" fmla="*/ 1106 w 203"/>
                  <a:gd name="T49" fmla="*/ 1004 h 255"/>
                  <a:gd name="T50" fmla="*/ 1125 w 203"/>
                  <a:gd name="T51" fmla="*/ 881 h 255"/>
                  <a:gd name="T52" fmla="*/ 1159 w 203"/>
                  <a:gd name="T53" fmla="*/ 706 h 255"/>
                  <a:gd name="T54" fmla="*/ 1056 w 203"/>
                  <a:gd name="T55" fmla="*/ 467 h 255"/>
                  <a:gd name="T56" fmla="*/ 970 w 203"/>
                  <a:gd name="T57" fmla="*/ 341 h 255"/>
                  <a:gd name="T58" fmla="*/ 884 w 203"/>
                  <a:gd name="T59" fmla="*/ 253 h 25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3"/>
                  <a:gd name="T91" fmla="*/ 0 h 255"/>
                  <a:gd name="T92" fmla="*/ 203 w 203"/>
                  <a:gd name="T93" fmla="*/ 255 h 25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3" h="255">
                    <a:moveTo>
                      <a:pt x="155" y="45"/>
                    </a:moveTo>
                    <a:cubicBezTo>
                      <a:pt x="155" y="45"/>
                      <a:pt x="151" y="57"/>
                      <a:pt x="141" y="50"/>
                    </a:cubicBezTo>
                    <a:cubicBezTo>
                      <a:pt x="130" y="42"/>
                      <a:pt x="108" y="15"/>
                      <a:pt x="100" y="13"/>
                    </a:cubicBezTo>
                    <a:cubicBezTo>
                      <a:pt x="92" y="10"/>
                      <a:pt x="84" y="0"/>
                      <a:pt x="84" y="0"/>
                    </a:cubicBezTo>
                    <a:cubicBezTo>
                      <a:pt x="84" y="0"/>
                      <a:pt x="45" y="20"/>
                      <a:pt x="37" y="22"/>
                    </a:cubicBezTo>
                    <a:cubicBezTo>
                      <a:pt x="28" y="24"/>
                      <a:pt x="12" y="34"/>
                      <a:pt x="7" y="56"/>
                    </a:cubicBezTo>
                    <a:cubicBezTo>
                      <a:pt x="2" y="77"/>
                      <a:pt x="2" y="94"/>
                      <a:pt x="2" y="104"/>
                    </a:cubicBezTo>
                    <a:cubicBezTo>
                      <a:pt x="2" y="114"/>
                      <a:pt x="0" y="133"/>
                      <a:pt x="4" y="146"/>
                    </a:cubicBezTo>
                    <a:cubicBezTo>
                      <a:pt x="7" y="159"/>
                      <a:pt x="22" y="200"/>
                      <a:pt x="22" y="208"/>
                    </a:cubicBezTo>
                    <a:cubicBezTo>
                      <a:pt x="22" y="217"/>
                      <a:pt x="31" y="237"/>
                      <a:pt x="31" y="241"/>
                    </a:cubicBezTo>
                    <a:cubicBezTo>
                      <a:pt x="31" y="245"/>
                      <a:pt x="31" y="247"/>
                      <a:pt x="48" y="250"/>
                    </a:cubicBezTo>
                    <a:cubicBezTo>
                      <a:pt x="65" y="253"/>
                      <a:pt x="81" y="255"/>
                      <a:pt x="89" y="253"/>
                    </a:cubicBezTo>
                    <a:cubicBezTo>
                      <a:pt x="96" y="251"/>
                      <a:pt x="97" y="249"/>
                      <a:pt x="101" y="249"/>
                    </a:cubicBezTo>
                    <a:cubicBezTo>
                      <a:pt x="105" y="249"/>
                      <a:pt x="117" y="248"/>
                      <a:pt x="123" y="248"/>
                    </a:cubicBezTo>
                    <a:cubicBezTo>
                      <a:pt x="130" y="248"/>
                      <a:pt x="150" y="251"/>
                      <a:pt x="150" y="250"/>
                    </a:cubicBezTo>
                    <a:cubicBezTo>
                      <a:pt x="150" y="248"/>
                      <a:pt x="155" y="244"/>
                      <a:pt x="163" y="244"/>
                    </a:cubicBezTo>
                    <a:cubicBezTo>
                      <a:pt x="172" y="244"/>
                      <a:pt x="187" y="245"/>
                      <a:pt x="187" y="250"/>
                    </a:cubicBezTo>
                    <a:cubicBezTo>
                      <a:pt x="187" y="250"/>
                      <a:pt x="201" y="249"/>
                      <a:pt x="201" y="240"/>
                    </a:cubicBezTo>
                    <a:cubicBezTo>
                      <a:pt x="201" y="231"/>
                      <a:pt x="201" y="214"/>
                      <a:pt x="201" y="214"/>
                    </a:cubicBezTo>
                    <a:cubicBezTo>
                      <a:pt x="201" y="214"/>
                      <a:pt x="167" y="227"/>
                      <a:pt x="153" y="229"/>
                    </a:cubicBezTo>
                    <a:cubicBezTo>
                      <a:pt x="139" y="231"/>
                      <a:pt x="116" y="229"/>
                      <a:pt x="116" y="229"/>
                    </a:cubicBezTo>
                    <a:cubicBezTo>
                      <a:pt x="116" y="229"/>
                      <a:pt x="132" y="203"/>
                      <a:pt x="132" y="190"/>
                    </a:cubicBezTo>
                    <a:cubicBezTo>
                      <a:pt x="132" y="178"/>
                      <a:pt x="127" y="169"/>
                      <a:pt x="127" y="169"/>
                    </a:cubicBezTo>
                    <a:cubicBezTo>
                      <a:pt x="127" y="169"/>
                      <a:pt x="152" y="172"/>
                      <a:pt x="162" y="174"/>
                    </a:cubicBezTo>
                    <a:cubicBezTo>
                      <a:pt x="171" y="176"/>
                      <a:pt x="194" y="179"/>
                      <a:pt x="194" y="179"/>
                    </a:cubicBezTo>
                    <a:cubicBezTo>
                      <a:pt x="194" y="179"/>
                      <a:pt x="195" y="163"/>
                      <a:pt x="197" y="157"/>
                    </a:cubicBezTo>
                    <a:cubicBezTo>
                      <a:pt x="198" y="150"/>
                      <a:pt x="203" y="126"/>
                      <a:pt x="203" y="126"/>
                    </a:cubicBezTo>
                    <a:cubicBezTo>
                      <a:pt x="203" y="126"/>
                      <a:pt x="189" y="91"/>
                      <a:pt x="185" y="83"/>
                    </a:cubicBezTo>
                    <a:cubicBezTo>
                      <a:pt x="180" y="75"/>
                      <a:pt x="175" y="62"/>
                      <a:pt x="170" y="61"/>
                    </a:cubicBezTo>
                    <a:cubicBezTo>
                      <a:pt x="165" y="60"/>
                      <a:pt x="155" y="45"/>
                      <a:pt x="1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16"/>
              <p:cNvSpPr>
                <a:spLocks noChangeArrowheads="1"/>
              </p:cNvSpPr>
              <p:nvPr/>
            </p:nvSpPr>
            <p:spPr bwMode="auto">
              <a:xfrm>
                <a:off x="520" y="623"/>
                <a:ext cx="184" cy="218"/>
              </a:xfrm>
              <a:custGeom>
                <a:avLst/>
                <a:gdLst>
                  <a:gd name="T0" fmla="*/ 258 w 77"/>
                  <a:gd name="T1" fmla="*/ 0 h 92"/>
                  <a:gd name="T2" fmla="*/ 194 w 77"/>
                  <a:gd name="T3" fmla="*/ 152 h 92"/>
                  <a:gd name="T4" fmla="*/ 0 w 77"/>
                  <a:gd name="T5" fmla="*/ 197 h 92"/>
                  <a:gd name="T6" fmla="*/ 57 w 77"/>
                  <a:gd name="T7" fmla="*/ 315 h 92"/>
                  <a:gd name="T8" fmla="*/ 119 w 77"/>
                  <a:gd name="T9" fmla="*/ 382 h 92"/>
                  <a:gd name="T10" fmla="*/ 103 w 77"/>
                  <a:gd name="T11" fmla="*/ 415 h 92"/>
                  <a:gd name="T12" fmla="*/ 303 w 77"/>
                  <a:gd name="T13" fmla="*/ 483 h 92"/>
                  <a:gd name="T14" fmla="*/ 416 w 77"/>
                  <a:gd name="T15" fmla="*/ 254 h 92"/>
                  <a:gd name="T16" fmla="*/ 258 w 7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"/>
                  <a:gd name="T28" fmla="*/ 0 h 92"/>
                  <a:gd name="T29" fmla="*/ 77 w 7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" h="92">
                    <a:moveTo>
                      <a:pt x="45" y="0"/>
                    </a:moveTo>
                    <a:cubicBezTo>
                      <a:pt x="45" y="0"/>
                      <a:pt x="48" y="15"/>
                      <a:pt x="34" y="27"/>
                    </a:cubicBezTo>
                    <a:cubicBezTo>
                      <a:pt x="20" y="38"/>
                      <a:pt x="0" y="46"/>
                      <a:pt x="0" y="35"/>
                    </a:cubicBezTo>
                    <a:cubicBezTo>
                      <a:pt x="0" y="35"/>
                      <a:pt x="2" y="50"/>
                      <a:pt x="10" y="56"/>
                    </a:cubicBezTo>
                    <a:cubicBezTo>
                      <a:pt x="18" y="62"/>
                      <a:pt x="23" y="66"/>
                      <a:pt x="21" y="68"/>
                    </a:cubicBezTo>
                    <a:cubicBezTo>
                      <a:pt x="18" y="71"/>
                      <a:pt x="18" y="74"/>
                      <a:pt x="18" y="74"/>
                    </a:cubicBezTo>
                    <a:cubicBezTo>
                      <a:pt x="18" y="74"/>
                      <a:pt x="37" y="92"/>
                      <a:pt x="53" y="86"/>
                    </a:cubicBezTo>
                    <a:cubicBezTo>
                      <a:pt x="69" y="81"/>
                      <a:pt x="77" y="60"/>
                      <a:pt x="73" y="45"/>
                    </a:cubicBezTo>
                    <a:cubicBezTo>
                      <a:pt x="69" y="29"/>
                      <a:pt x="63" y="14"/>
                      <a:pt x="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17"/>
              <p:cNvSpPr>
                <a:spLocks noChangeArrowheads="1"/>
              </p:cNvSpPr>
              <p:nvPr/>
            </p:nvSpPr>
            <p:spPr bwMode="auto">
              <a:xfrm>
                <a:off x="148" y="548"/>
                <a:ext cx="160" cy="206"/>
              </a:xfrm>
              <a:custGeom>
                <a:avLst/>
                <a:gdLst>
                  <a:gd name="T0" fmla="*/ 382 w 67"/>
                  <a:gd name="T1" fmla="*/ 459 h 87"/>
                  <a:gd name="T2" fmla="*/ 103 w 67"/>
                  <a:gd name="T3" fmla="*/ 421 h 87"/>
                  <a:gd name="T4" fmla="*/ 115 w 67"/>
                  <a:gd name="T5" fmla="*/ 253 h 87"/>
                  <a:gd name="T6" fmla="*/ 115 w 67"/>
                  <a:gd name="T7" fmla="*/ 0 h 87"/>
                  <a:gd name="T8" fmla="*/ 69 w 67"/>
                  <a:gd name="T9" fmla="*/ 197 h 87"/>
                  <a:gd name="T10" fmla="*/ 103 w 67"/>
                  <a:gd name="T11" fmla="*/ 476 h 87"/>
                  <a:gd name="T12" fmla="*/ 382 w 67"/>
                  <a:gd name="T13" fmla="*/ 459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87"/>
                  <a:gd name="T23" fmla="*/ 67 w 67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87">
                    <a:moveTo>
                      <a:pt x="67" y="82"/>
                    </a:moveTo>
                    <a:cubicBezTo>
                      <a:pt x="67" y="82"/>
                      <a:pt x="32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7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50"/>
                      <a:pt x="0" y="85"/>
                      <a:pt x="18" y="85"/>
                    </a:cubicBezTo>
                    <a:cubicBezTo>
                      <a:pt x="37" y="85"/>
                      <a:pt x="63" y="87"/>
                      <a:pt x="67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18"/>
              <p:cNvSpPr>
                <a:spLocks noChangeArrowheads="1"/>
              </p:cNvSpPr>
              <p:nvPr/>
            </p:nvSpPr>
            <p:spPr bwMode="auto">
              <a:xfrm>
                <a:off x="138" y="559"/>
                <a:ext cx="160" cy="206"/>
              </a:xfrm>
              <a:custGeom>
                <a:avLst/>
                <a:gdLst>
                  <a:gd name="T0" fmla="*/ 382 w 67"/>
                  <a:gd name="T1" fmla="*/ 459 h 87"/>
                  <a:gd name="T2" fmla="*/ 103 w 67"/>
                  <a:gd name="T3" fmla="*/ 421 h 87"/>
                  <a:gd name="T4" fmla="*/ 115 w 67"/>
                  <a:gd name="T5" fmla="*/ 253 h 87"/>
                  <a:gd name="T6" fmla="*/ 115 w 67"/>
                  <a:gd name="T7" fmla="*/ 0 h 87"/>
                  <a:gd name="T8" fmla="*/ 69 w 67"/>
                  <a:gd name="T9" fmla="*/ 197 h 87"/>
                  <a:gd name="T10" fmla="*/ 103 w 67"/>
                  <a:gd name="T11" fmla="*/ 476 h 87"/>
                  <a:gd name="T12" fmla="*/ 382 w 67"/>
                  <a:gd name="T13" fmla="*/ 459 h 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87"/>
                  <a:gd name="T23" fmla="*/ 67 w 67"/>
                  <a:gd name="T24" fmla="*/ 87 h 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87">
                    <a:moveTo>
                      <a:pt x="67" y="82"/>
                    </a:moveTo>
                    <a:cubicBezTo>
                      <a:pt x="67" y="82"/>
                      <a:pt x="31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6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49"/>
                      <a:pt x="0" y="85"/>
                      <a:pt x="18" y="85"/>
                    </a:cubicBezTo>
                    <a:cubicBezTo>
                      <a:pt x="36" y="85"/>
                      <a:pt x="62" y="87"/>
                      <a:pt x="67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19"/>
              <p:cNvSpPr>
                <a:spLocks noChangeArrowheads="1"/>
              </p:cNvSpPr>
              <p:nvPr/>
            </p:nvSpPr>
            <p:spPr bwMode="auto">
              <a:xfrm>
                <a:off x="231" y="969"/>
                <a:ext cx="265" cy="31"/>
              </a:xfrm>
              <a:custGeom>
                <a:avLst/>
                <a:gdLst>
                  <a:gd name="T0" fmla="*/ 17 w 111"/>
                  <a:gd name="T1" fmla="*/ 0 h 13"/>
                  <a:gd name="T2" fmla="*/ 329 w 111"/>
                  <a:gd name="T3" fmla="*/ 24 h 13"/>
                  <a:gd name="T4" fmla="*/ 451 w 111"/>
                  <a:gd name="T5" fmla="*/ 62 h 13"/>
                  <a:gd name="T6" fmla="*/ 530 w 111"/>
                  <a:gd name="T7" fmla="*/ 41 h 13"/>
                  <a:gd name="T8" fmla="*/ 592 w 111"/>
                  <a:gd name="T9" fmla="*/ 50 h 13"/>
                  <a:gd name="T10" fmla="*/ 571 w 111"/>
                  <a:gd name="T11" fmla="*/ 74 h 13"/>
                  <a:gd name="T12" fmla="*/ 284 w 111"/>
                  <a:gd name="T13" fmla="*/ 69 h 13"/>
                  <a:gd name="T14" fmla="*/ 17 w 111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3"/>
                  <a:gd name="T26" fmla="*/ 111 w 1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3">
                    <a:moveTo>
                      <a:pt x="3" y="0"/>
                    </a:moveTo>
                    <a:cubicBezTo>
                      <a:pt x="3" y="0"/>
                      <a:pt x="33" y="7"/>
                      <a:pt x="58" y="4"/>
                    </a:cubicBezTo>
                    <a:cubicBezTo>
                      <a:pt x="58" y="4"/>
                      <a:pt x="58" y="11"/>
                      <a:pt x="79" y="11"/>
                    </a:cubicBezTo>
                    <a:cubicBezTo>
                      <a:pt x="100" y="11"/>
                      <a:pt x="93" y="7"/>
                      <a:pt x="93" y="7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7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0"/>
              <p:cNvSpPr>
                <a:spLocks noChangeArrowheads="1"/>
              </p:cNvSpPr>
              <p:nvPr/>
            </p:nvSpPr>
            <p:spPr bwMode="auto">
              <a:xfrm>
                <a:off x="231" y="974"/>
                <a:ext cx="265" cy="31"/>
              </a:xfrm>
              <a:custGeom>
                <a:avLst/>
                <a:gdLst>
                  <a:gd name="T0" fmla="*/ 17 w 111"/>
                  <a:gd name="T1" fmla="*/ 0 h 13"/>
                  <a:gd name="T2" fmla="*/ 329 w 111"/>
                  <a:gd name="T3" fmla="*/ 29 h 13"/>
                  <a:gd name="T4" fmla="*/ 451 w 111"/>
                  <a:gd name="T5" fmla="*/ 69 h 13"/>
                  <a:gd name="T6" fmla="*/ 530 w 111"/>
                  <a:gd name="T7" fmla="*/ 41 h 13"/>
                  <a:gd name="T8" fmla="*/ 592 w 111"/>
                  <a:gd name="T9" fmla="*/ 57 h 13"/>
                  <a:gd name="T10" fmla="*/ 571 w 111"/>
                  <a:gd name="T11" fmla="*/ 74 h 13"/>
                  <a:gd name="T12" fmla="*/ 284 w 111"/>
                  <a:gd name="T13" fmla="*/ 69 h 13"/>
                  <a:gd name="T14" fmla="*/ 17 w 111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13"/>
                  <a:gd name="T26" fmla="*/ 111 w 11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13">
                    <a:moveTo>
                      <a:pt x="3" y="0"/>
                    </a:moveTo>
                    <a:cubicBezTo>
                      <a:pt x="3" y="0"/>
                      <a:pt x="33" y="7"/>
                      <a:pt x="58" y="5"/>
                    </a:cubicBezTo>
                    <a:cubicBezTo>
                      <a:pt x="58" y="5"/>
                      <a:pt x="58" y="12"/>
                      <a:pt x="79" y="12"/>
                    </a:cubicBezTo>
                    <a:cubicBezTo>
                      <a:pt x="100" y="12"/>
                      <a:pt x="93" y="7"/>
                      <a:pt x="93" y="7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8"/>
                      <a:pt x="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/>
          <p:cNvSpPr>
            <a:spLocks noChangeArrowheads="1"/>
          </p:cNvSpPr>
          <p:nvPr/>
        </p:nvSpPr>
        <p:spPr bwMode="gray">
          <a:xfrm>
            <a:off x="5674114" y="1524000"/>
            <a:ext cx="329422" cy="4236805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  <a:alpha val="69804"/>
            </a:sysClr>
          </a:solidFill>
          <a:ln w="12700" cmpd="sng">
            <a:noFill/>
            <a:rou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13590" y="2425080"/>
            <a:ext cx="3726211" cy="764802"/>
            <a:chOff x="946765" y="1891680"/>
            <a:chExt cx="3726211" cy="764802"/>
          </a:xfrm>
        </p:grpSpPr>
        <p:sp>
          <p:nvSpPr>
            <p:cNvPr id="4" name="椭圆 3"/>
            <p:cNvSpPr/>
            <p:nvPr/>
          </p:nvSpPr>
          <p:spPr>
            <a:xfrm flipH="1">
              <a:off x="4483238" y="2152317"/>
              <a:ext cx="189738" cy="189738"/>
            </a:xfrm>
            <a:prstGeom prst="ellipse">
              <a:avLst/>
            </a:prstGeom>
            <a:solidFill>
              <a:srgbClr val="A5CB5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椭圆形标注 4"/>
            <p:cNvSpPr/>
            <p:nvPr/>
          </p:nvSpPr>
          <p:spPr>
            <a:xfrm rot="15378986">
              <a:off x="1000171" y="1895528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rgbClr val="3F762A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46765" y="2071792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A5CB5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A5CB5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>
              <a:stCxn id="4" idx="6"/>
            </p:cNvCxnSpPr>
            <p:nvPr/>
          </p:nvCxnSpPr>
          <p:spPr>
            <a:xfrm flipH="1">
              <a:off x="1827759" y="2239929"/>
              <a:ext cx="2635918" cy="0"/>
            </a:xfrm>
            <a:prstGeom prst="line">
              <a:avLst/>
            </a:prstGeom>
            <a:noFill/>
            <a:ln w="19050" cmpd="sng">
              <a:solidFill>
                <a:srgbClr val="66B699"/>
              </a:solidFill>
              <a:round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2213590" y="4073807"/>
            <a:ext cx="3726211" cy="764802"/>
            <a:chOff x="946765" y="3540407"/>
            <a:chExt cx="3726211" cy="764802"/>
          </a:xfrm>
          <a:effectLst/>
        </p:grpSpPr>
        <p:sp>
          <p:nvSpPr>
            <p:cNvPr id="9" name="椭圆 8"/>
            <p:cNvSpPr/>
            <p:nvPr/>
          </p:nvSpPr>
          <p:spPr>
            <a:xfrm flipH="1">
              <a:off x="4483238" y="3801044"/>
              <a:ext cx="189738" cy="189738"/>
            </a:xfrm>
            <a:prstGeom prst="ellipse">
              <a:avLst/>
            </a:prstGeom>
            <a:solidFill>
              <a:srgbClr val="BADB7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>
              <a:stCxn id="9" idx="6"/>
            </p:cNvCxnSpPr>
            <p:nvPr/>
          </p:nvCxnSpPr>
          <p:spPr>
            <a:xfrm flipH="1">
              <a:off x="1827759" y="3888656"/>
              <a:ext cx="2635918" cy="0"/>
            </a:xfrm>
            <a:prstGeom prst="line">
              <a:avLst/>
            </a:prstGeom>
            <a:noFill/>
            <a:ln w="19050" cmpd="sng">
              <a:solidFill>
                <a:srgbClr val="66B699"/>
              </a:solidFill>
              <a:round/>
            </a:ln>
            <a:effectLst/>
          </p:spPr>
        </p:cxnSp>
        <p:sp>
          <p:nvSpPr>
            <p:cNvPr id="11" name="椭圆形标注 10"/>
            <p:cNvSpPr/>
            <p:nvPr/>
          </p:nvSpPr>
          <p:spPr>
            <a:xfrm rot="15378986">
              <a:off x="1000171" y="3544255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rgbClr val="455C19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6765" y="3720519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A5CB5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A5CB5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46947" y="1597389"/>
            <a:ext cx="3766533" cy="764802"/>
            <a:chOff x="4480122" y="1063989"/>
            <a:chExt cx="3766533" cy="764802"/>
          </a:xfrm>
        </p:grpSpPr>
        <p:sp>
          <p:nvSpPr>
            <p:cNvPr id="14" name="椭圆 13"/>
            <p:cNvSpPr/>
            <p:nvPr/>
          </p:nvSpPr>
          <p:spPr>
            <a:xfrm>
              <a:off x="4480122" y="1324626"/>
              <a:ext cx="189738" cy="189738"/>
            </a:xfrm>
            <a:prstGeom prst="ellipse">
              <a:avLst/>
            </a:prstGeom>
            <a:solidFill>
              <a:srgbClr val="455C1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形标注 14"/>
            <p:cNvSpPr/>
            <p:nvPr/>
          </p:nvSpPr>
          <p:spPr>
            <a:xfrm rot="6221014" flipH="1">
              <a:off x="7428447" y="1067837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rgbClr val="455C19"/>
            </a:solidFill>
            <a:ln w="19050" cmpd="sng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7402294" y="1244101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A5CB5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A5CB5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>
              <a:stCxn id="14" idx="6"/>
            </p:cNvCxnSpPr>
            <p:nvPr/>
          </p:nvCxnSpPr>
          <p:spPr>
            <a:xfrm>
              <a:off x="4650296" y="1412238"/>
              <a:ext cx="2682718" cy="0"/>
            </a:xfrm>
            <a:prstGeom prst="line">
              <a:avLst/>
            </a:prstGeom>
            <a:noFill/>
            <a:ln w="19050" cmpd="sng">
              <a:solidFill>
                <a:srgbClr val="66B699"/>
              </a:solidFill>
              <a:round/>
            </a:ln>
            <a:effectLst/>
          </p:spPr>
        </p:cxnSp>
      </p:grpSp>
      <p:grpSp>
        <p:nvGrpSpPr>
          <p:cNvPr id="18" name="组合 17"/>
          <p:cNvGrpSpPr/>
          <p:nvPr/>
        </p:nvGrpSpPr>
        <p:grpSpPr>
          <a:xfrm>
            <a:off x="5746947" y="3246116"/>
            <a:ext cx="3766533" cy="764802"/>
            <a:chOff x="4480122" y="2712716"/>
            <a:chExt cx="3766533" cy="764802"/>
          </a:xfrm>
        </p:grpSpPr>
        <p:sp>
          <p:nvSpPr>
            <p:cNvPr id="19" name="椭圆 18"/>
            <p:cNvSpPr/>
            <p:nvPr/>
          </p:nvSpPr>
          <p:spPr>
            <a:xfrm>
              <a:off x="4480122" y="2973353"/>
              <a:ext cx="189738" cy="189738"/>
            </a:xfrm>
            <a:prstGeom prst="ellipse">
              <a:avLst/>
            </a:prstGeom>
            <a:solidFill>
              <a:srgbClr val="92CF7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6221014" flipH="1">
              <a:off x="7428447" y="271656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rgbClr val="3F762A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7402294" y="2892828"/>
              <a:ext cx="84436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A5CB5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A5CB52">
                    <a:lumMod val="40000"/>
                    <a:lumOff val="6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>
              <a:stCxn id="19" idx="6"/>
            </p:cNvCxnSpPr>
            <p:nvPr/>
          </p:nvCxnSpPr>
          <p:spPr>
            <a:xfrm>
              <a:off x="4650291" y="3060965"/>
              <a:ext cx="2682718" cy="0"/>
            </a:xfrm>
            <a:prstGeom prst="line">
              <a:avLst/>
            </a:prstGeom>
            <a:noFill/>
            <a:ln w="19050" cmpd="sng">
              <a:solidFill>
                <a:srgbClr val="66B699"/>
              </a:solidFill>
              <a:round/>
            </a:ln>
            <a:effectLst/>
          </p:spPr>
        </p:cxnSp>
      </p:grpSp>
      <p:grpSp>
        <p:nvGrpSpPr>
          <p:cNvPr id="23" name="组合 22"/>
          <p:cNvGrpSpPr/>
          <p:nvPr/>
        </p:nvGrpSpPr>
        <p:grpSpPr>
          <a:xfrm>
            <a:off x="5746947" y="4917306"/>
            <a:ext cx="3766533" cy="764802"/>
            <a:chOff x="4480122" y="4383906"/>
            <a:chExt cx="3766533" cy="764802"/>
          </a:xfrm>
        </p:grpSpPr>
        <p:sp>
          <p:nvSpPr>
            <p:cNvPr id="24" name="椭圆形标注 23"/>
            <p:cNvSpPr/>
            <p:nvPr/>
          </p:nvSpPr>
          <p:spPr>
            <a:xfrm rot="6221014" flipH="1">
              <a:off x="7428447" y="4387754"/>
              <a:ext cx="764802" cy="757106"/>
            </a:xfrm>
            <a:prstGeom prst="wedgeEllipseCallout">
              <a:avLst>
                <a:gd name="adj1" fmla="val -11257"/>
                <a:gd name="adj2" fmla="val 65210"/>
              </a:avLst>
            </a:prstGeom>
            <a:solidFill>
              <a:srgbClr val="BADB7C"/>
            </a:solidFill>
            <a:ln w="19050" cmpd="sng">
              <a:noFill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480122" y="4564018"/>
              <a:ext cx="3766533" cy="486287"/>
              <a:chOff x="4480122" y="4564018"/>
              <a:chExt cx="3766533" cy="48628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80122" y="4644543"/>
                <a:ext cx="189738" cy="189738"/>
              </a:xfrm>
              <a:prstGeom prst="ellipse">
                <a:avLst/>
              </a:prstGeom>
              <a:solidFill>
                <a:srgbClr val="3F76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4650291" y="4732155"/>
                <a:ext cx="2682718" cy="0"/>
              </a:xfrm>
              <a:prstGeom prst="line">
                <a:avLst/>
              </a:prstGeom>
              <a:noFill/>
              <a:ln w="19050" cmpd="sng">
                <a:solidFill>
                  <a:srgbClr val="66B699"/>
                </a:solidFill>
                <a:round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 flipH="1">
                <a:off x="7402294" y="4564018"/>
                <a:ext cx="844361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itchFamily="34" charset="0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 w="18415" cmpd="sng">
                      <a:noFill/>
                      <a:prstDash val="solid"/>
                    </a:ln>
                    <a:solidFill>
                      <a:srgbClr val="A5CB52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kumimoji="0" lang="zh-CN" altLang="en-US" sz="32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A5CB52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3030513" y="161571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22689" y="245742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0513" y="3330456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22689" y="4172160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1129" y="5001833"/>
            <a:ext cx="255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>
            <a:off x="952500" y="1898650"/>
            <a:ext cx="2324100" cy="1514475"/>
            <a:chOff x="0" y="0"/>
            <a:chExt cx="2324099" cy="1515117"/>
          </a:xfrm>
        </p:grpSpPr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0" y="0"/>
              <a:ext cx="2268669" cy="1515117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组合 1052"/>
            <p:cNvGrpSpPr/>
            <p:nvPr/>
          </p:nvGrpSpPr>
          <p:grpSpPr bwMode="auto">
            <a:xfrm>
              <a:off x="10626" y="1"/>
              <a:ext cx="2313473" cy="1143380"/>
              <a:chOff x="0" y="0"/>
              <a:chExt cx="2313473" cy="1143380"/>
            </a:xfrm>
          </p:grpSpPr>
          <p:sp>
            <p:nvSpPr>
              <p:cNvPr id="16" name="Freeform 3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230" cy="423756"/>
              </a:xfrm>
              <a:custGeom>
                <a:avLst/>
                <a:gdLst>
                  <a:gd name="T0" fmla="*/ 262658608 w 587"/>
                  <a:gd name="T1" fmla="*/ 98249978 h 621"/>
                  <a:gd name="T2" fmla="*/ 107852780 w 587"/>
                  <a:gd name="T3" fmla="*/ 40976045 h 621"/>
                  <a:gd name="T4" fmla="*/ 226862910 w 587"/>
                  <a:gd name="T5" fmla="*/ 202552638 h 621"/>
                  <a:gd name="T6" fmla="*/ 262658608 w 587"/>
                  <a:gd name="T7" fmla="*/ 98249978 h 621"/>
                  <a:gd name="T8" fmla="*/ 247317594 w 587"/>
                  <a:gd name="T9" fmla="*/ 90799106 h 621"/>
                  <a:gd name="T10" fmla="*/ 225932903 w 587"/>
                  <a:gd name="T11" fmla="*/ 90333725 h 621"/>
                  <a:gd name="T12" fmla="*/ 212451220 w 587"/>
                  <a:gd name="T13" fmla="*/ 90333725 h 621"/>
                  <a:gd name="T14" fmla="*/ 218494898 w 587"/>
                  <a:gd name="T15" fmla="*/ 74501900 h 621"/>
                  <a:gd name="T16" fmla="*/ 221284235 w 587"/>
                  <a:gd name="T17" fmla="*/ 54944981 h 621"/>
                  <a:gd name="T18" fmla="*/ 247317594 w 587"/>
                  <a:gd name="T19" fmla="*/ 90799106 h 621"/>
                  <a:gd name="T20" fmla="*/ 165498173 w 587"/>
                  <a:gd name="T21" fmla="*/ 34922680 h 621"/>
                  <a:gd name="T22" fmla="*/ 165963176 w 587"/>
                  <a:gd name="T23" fmla="*/ 34922680 h 621"/>
                  <a:gd name="T24" fmla="*/ 189207198 w 587"/>
                  <a:gd name="T25" fmla="*/ 38647775 h 621"/>
                  <a:gd name="T26" fmla="*/ 162243833 w 587"/>
                  <a:gd name="T27" fmla="*/ 41907490 h 621"/>
                  <a:gd name="T28" fmla="*/ 148297147 w 587"/>
                  <a:gd name="T29" fmla="*/ 36785569 h 621"/>
                  <a:gd name="T30" fmla="*/ 165498173 w 587"/>
                  <a:gd name="T31" fmla="*/ 34922680 h 621"/>
                  <a:gd name="T32" fmla="*/ 132026809 w 587"/>
                  <a:gd name="T33" fmla="*/ 41907490 h 621"/>
                  <a:gd name="T34" fmla="*/ 168287510 w 587"/>
                  <a:gd name="T35" fmla="*/ 71708250 h 621"/>
                  <a:gd name="T36" fmla="*/ 147367822 w 587"/>
                  <a:gd name="T37" fmla="*/ 94058820 h 621"/>
                  <a:gd name="T38" fmla="*/ 145043488 w 587"/>
                  <a:gd name="T39" fmla="*/ 101975073 h 621"/>
                  <a:gd name="T40" fmla="*/ 120869460 w 587"/>
                  <a:gd name="T41" fmla="*/ 110356025 h 621"/>
                  <a:gd name="T42" fmla="*/ 161778830 w 587"/>
                  <a:gd name="T43" fmla="*/ 127119294 h 621"/>
                  <a:gd name="T44" fmla="*/ 156200155 w 587"/>
                  <a:gd name="T45" fmla="*/ 165301688 h 621"/>
                  <a:gd name="T46" fmla="*/ 141324145 w 587"/>
                  <a:gd name="T47" fmla="*/ 196964655 h 621"/>
                  <a:gd name="T48" fmla="*/ 133886140 w 587"/>
                  <a:gd name="T49" fmla="*/ 189980528 h 621"/>
                  <a:gd name="T50" fmla="*/ 110177114 w 587"/>
                  <a:gd name="T51" fmla="*/ 151798134 h 621"/>
                  <a:gd name="T52" fmla="*/ 107852780 w 587"/>
                  <a:gd name="T53" fmla="*/ 119203040 h 621"/>
                  <a:gd name="T54" fmla="*/ 95766107 w 587"/>
                  <a:gd name="T55" fmla="*/ 102440454 h 621"/>
                  <a:gd name="T56" fmla="*/ 84608758 w 587"/>
                  <a:gd name="T57" fmla="*/ 88471518 h 621"/>
                  <a:gd name="T58" fmla="*/ 132026809 w 587"/>
                  <a:gd name="T59" fmla="*/ 41907490 h 621"/>
                  <a:gd name="T60" fmla="*/ 225932903 w 587"/>
                  <a:gd name="T61" fmla="*/ 186720814 h 621"/>
                  <a:gd name="T62" fmla="*/ 222678563 w 587"/>
                  <a:gd name="T63" fmla="*/ 175545529 h 621"/>
                  <a:gd name="T64" fmla="*/ 214310551 w 587"/>
                  <a:gd name="T65" fmla="*/ 152729578 h 621"/>
                  <a:gd name="T66" fmla="*/ 208267556 w 587"/>
                  <a:gd name="T67" fmla="*/ 135966309 h 621"/>
                  <a:gd name="T68" fmla="*/ 205013215 w 587"/>
                  <a:gd name="T69" fmla="*/ 109890644 h 621"/>
                  <a:gd name="T70" fmla="*/ 250106932 w 587"/>
                  <a:gd name="T71" fmla="*/ 99646803 h 621"/>
                  <a:gd name="T72" fmla="*/ 253360590 w 587"/>
                  <a:gd name="T73" fmla="*/ 123394199 h 621"/>
                  <a:gd name="T74" fmla="*/ 225932903 w 587"/>
                  <a:gd name="T75" fmla="*/ 186720814 h 6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7"/>
                  <a:gd name="T115" fmla="*/ 0 h 621"/>
                  <a:gd name="T116" fmla="*/ 587 w 587"/>
                  <a:gd name="T117" fmla="*/ 621 h 6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" name="组合 63"/>
              <p:cNvGrpSpPr/>
              <p:nvPr/>
            </p:nvGrpSpPr>
            <p:grpSpPr bwMode="auto">
              <a:xfrm>
                <a:off x="93356" y="21568"/>
                <a:ext cx="2220117" cy="1121812"/>
                <a:chOff x="0" y="0"/>
                <a:chExt cx="2220117" cy="1121812"/>
              </a:xfrm>
            </p:grpSpPr>
            <p:sp>
              <p:nvSpPr>
                <p:cNvPr id="18" name="文本框 64"/>
                <p:cNvSpPr>
                  <a:spLocks noChangeArrowheads="1"/>
                </p:cNvSpPr>
                <p:nvPr/>
              </p:nvSpPr>
              <p:spPr bwMode="auto">
                <a:xfrm>
                  <a:off x="512976" y="0"/>
                  <a:ext cx="121058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lang="zh-CN" altLang="en-US" sz="1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65"/>
                <p:cNvSpPr>
                  <a:spLocks noChangeArrowheads="1"/>
                </p:cNvSpPr>
                <p:nvPr/>
              </p:nvSpPr>
              <p:spPr bwMode="auto">
                <a:xfrm>
                  <a:off x="0" y="660147"/>
                  <a:ext cx="222011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zh-CN" altLang="en-US" sz="1200" dirty="0"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</a:t>
                  </a:r>
                  <a:endParaRPr lang="zh-CN" altLang="en-US" sz="16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11"/>
          <p:cNvGrpSpPr/>
          <p:nvPr/>
        </p:nvGrpSpPr>
        <p:grpSpPr bwMode="auto">
          <a:xfrm>
            <a:off x="3644900" y="1898650"/>
            <a:ext cx="2324100" cy="1514475"/>
            <a:chOff x="0" y="0"/>
            <a:chExt cx="2324100" cy="1515116"/>
          </a:xfrm>
        </p:grpSpPr>
        <p:sp>
          <p:nvSpPr>
            <p:cNvPr id="21" name="矩形 44"/>
            <p:cNvSpPr>
              <a:spLocks noChangeArrowheads="1"/>
            </p:cNvSpPr>
            <p:nvPr/>
          </p:nvSpPr>
          <p:spPr bwMode="auto">
            <a:xfrm>
              <a:off x="0" y="0"/>
              <a:ext cx="2324100" cy="1515116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Group 35"/>
            <p:cNvGrpSpPr/>
            <p:nvPr/>
          </p:nvGrpSpPr>
          <p:grpSpPr bwMode="auto">
            <a:xfrm>
              <a:off x="72275" y="63633"/>
              <a:ext cx="253663" cy="296489"/>
              <a:chOff x="0" y="0"/>
              <a:chExt cx="924" cy="1080"/>
            </a:xfrm>
          </p:grpSpPr>
          <p:sp>
            <p:nvSpPr>
              <p:cNvPr id="26" name="Freeform 36"/>
              <p:cNvSpPr>
                <a:spLocks noChangeArrowheads="1"/>
              </p:cNvSpPr>
              <p:nvPr/>
            </p:nvSpPr>
            <p:spPr bwMode="auto">
              <a:xfrm>
                <a:off x="160" y="340"/>
                <a:ext cx="605" cy="740"/>
              </a:xfrm>
              <a:custGeom>
                <a:avLst/>
                <a:gdLst>
                  <a:gd name="T0" fmla="*/ 846 w 254"/>
                  <a:gd name="T1" fmla="*/ 554 h 311"/>
                  <a:gd name="T2" fmla="*/ 1015 w 254"/>
                  <a:gd name="T3" fmla="*/ 288 h 311"/>
                  <a:gd name="T4" fmla="*/ 722 w 254"/>
                  <a:gd name="T5" fmla="*/ 0 h 311"/>
                  <a:gd name="T6" fmla="*/ 431 w 254"/>
                  <a:gd name="T7" fmla="*/ 288 h 311"/>
                  <a:gd name="T8" fmla="*/ 595 w 254"/>
                  <a:gd name="T9" fmla="*/ 554 h 311"/>
                  <a:gd name="T10" fmla="*/ 0 w 254"/>
                  <a:gd name="T11" fmla="*/ 1761 h 311"/>
                  <a:gd name="T12" fmla="*/ 336 w 254"/>
                  <a:gd name="T13" fmla="*/ 1761 h 311"/>
                  <a:gd name="T14" fmla="*/ 436 w 254"/>
                  <a:gd name="T15" fmla="*/ 1625 h 311"/>
                  <a:gd name="T16" fmla="*/ 722 w 254"/>
                  <a:gd name="T17" fmla="*/ 1482 h 311"/>
                  <a:gd name="T18" fmla="*/ 1005 w 254"/>
                  <a:gd name="T19" fmla="*/ 1625 h 311"/>
                  <a:gd name="T20" fmla="*/ 1105 w 254"/>
                  <a:gd name="T21" fmla="*/ 1761 h 311"/>
                  <a:gd name="T22" fmla="*/ 1441 w 254"/>
                  <a:gd name="T23" fmla="*/ 1761 h 311"/>
                  <a:gd name="T24" fmla="*/ 846 w 254"/>
                  <a:gd name="T25" fmla="*/ 554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"/>
                  <a:gd name="T40" fmla="*/ 0 h 311"/>
                  <a:gd name="T41" fmla="*/ 254 w 254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37"/>
              <p:cNvSpPr>
                <a:spLocks noChangeArrowheads="1"/>
              </p:cNvSpPr>
              <p:nvPr/>
            </p:nvSpPr>
            <p:spPr bwMode="auto">
              <a:xfrm>
                <a:off x="164" y="164"/>
                <a:ext cx="596" cy="571"/>
              </a:xfrm>
              <a:custGeom>
                <a:avLst/>
                <a:gdLst>
                  <a:gd name="T0" fmla="*/ 949 w 250"/>
                  <a:gd name="T1" fmla="*/ 1199 h 240"/>
                  <a:gd name="T2" fmla="*/ 994 w 250"/>
                  <a:gd name="T3" fmla="*/ 1359 h 240"/>
                  <a:gd name="T4" fmla="*/ 1421 w 250"/>
                  <a:gd name="T5" fmla="*/ 707 h 240"/>
                  <a:gd name="T6" fmla="*/ 710 w 250"/>
                  <a:gd name="T7" fmla="*/ 0 h 240"/>
                  <a:gd name="T8" fmla="*/ 0 w 250"/>
                  <a:gd name="T9" fmla="*/ 707 h 240"/>
                  <a:gd name="T10" fmla="*/ 427 w 250"/>
                  <a:gd name="T11" fmla="*/ 1359 h 240"/>
                  <a:gd name="T12" fmla="*/ 472 w 250"/>
                  <a:gd name="T13" fmla="*/ 1199 h 240"/>
                  <a:gd name="T14" fmla="*/ 164 w 250"/>
                  <a:gd name="T15" fmla="*/ 707 h 240"/>
                  <a:gd name="T16" fmla="*/ 710 w 250"/>
                  <a:gd name="T17" fmla="*/ 164 h 240"/>
                  <a:gd name="T18" fmla="*/ 1261 w 250"/>
                  <a:gd name="T19" fmla="*/ 707 h 240"/>
                  <a:gd name="T20" fmla="*/ 949 w 250"/>
                  <a:gd name="T21" fmla="*/ 119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"/>
                  <a:gd name="T34" fmla="*/ 0 h 240"/>
                  <a:gd name="T35" fmla="*/ 250 w 25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4" cy="883"/>
              </a:xfrm>
              <a:custGeom>
                <a:avLst/>
                <a:gdLst>
                  <a:gd name="T0" fmla="*/ 1100 w 388"/>
                  <a:gd name="T1" fmla="*/ 0 h 371"/>
                  <a:gd name="T2" fmla="*/ 0 w 388"/>
                  <a:gd name="T3" fmla="*/ 1100 h 371"/>
                  <a:gd name="T4" fmla="*/ 653 w 388"/>
                  <a:gd name="T5" fmla="*/ 2102 h 371"/>
                  <a:gd name="T6" fmla="*/ 764 w 388"/>
                  <a:gd name="T7" fmla="*/ 1887 h 371"/>
                  <a:gd name="T8" fmla="*/ 243 w 388"/>
                  <a:gd name="T9" fmla="*/ 1100 h 371"/>
                  <a:gd name="T10" fmla="*/ 1100 w 388"/>
                  <a:gd name="T11" fmla="*/ 243 h 371"/>
                  <a:gd name="T12" fmla="*/ 1958 w 388"/>
                  <a:gd name="T13" fmla="*/ 1100 h 371"/>
                  <a:gd name="T14" fmla="*/ 1436 w 388"/>
                  <a:gd name="T15" fmla="*/ 1887 h 371"/>
                  <a:gd name="T16" fmla="*/ 1548 w 388"/>
                  <a:gd name="T17" fmla="*/ 2102 h 371"/>
                  <a:gd name="T18" fmla="*/ 2200 w 388"/>
                  <a:gd name="T19" fmla="*/ 1100 h 371"/>
                  <a:gd name="T20" fmla="*/ 1100 w 388"/>
                  <a:gd name="T21" fmla="*/ 0 h 3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8"/>
                  <a:gd name="T34" fmla="*/ 0 h 371"/>
                  <a:gd name="T35" fmla="*/ 388 w 388"/>
                  <a:gd name="T36" fmla="*/ 371 h 3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39"/>
              <p:cNvSpPr>
                <a:spLocks noChangeArrowheads="1"/>
              </p:cNvSpPr>
              <p:nvPr/>
            </p:nvSpPr>
            <p:spPr bwMode="auto">
              <a:xfrm>
                <a:off x="160" y="340"/>
                <a:ext cx="605" cy="740"/>
              </a:xfrm>
              <a:custGeom>
                <a:avLst/>
                <a:gdLst>
                  <a:gd name="T0" fmla="*/ 846 w 254"/>
                  <a:gd name="T1" fmla="*/ 554 h 311"/>
                  <a:gd name="T2" fmla="*/ 1015 w 254"/>
                  <a:gd name="T3" fmla="*/ 288 h 311"/>
                  <a:gd name="T4" fmla="*/ 722 w 254"/>
                  <a:gd name="T5" fmla="*/ 0 h 311"/>
                  <a:gd name="T6" fmla="*/ 431 w 254"/>
                  <a:gd name="T7" fmla="*/ 288 h 311"/>
                  <a:gd name="T8" fmla="*/ 595 w 254"/>
                  <a:gd name="T9" fmla="*/ 554 h 311"/>
                  <a:gd name="T10" fmla="*/ 0 w 254"/>
                  <a:gd name="T11" fmla="*/ 1761 h 311"/>
                  <a:gd name="T12" fmla="*/ 336 w 254"/>
                  <a:gd name="T13" fmla="*/ 1761 h 311"/>
                  <a:gd name="T14" fmla="*/ 436 w 254"/>
                  <a:gd name="T15" fmla="*/ 1625 h 311"/>
                  <a:gd name="T16" fmla="*/ 722 w 254"/>
                  <a:gd name="T17" fmla="*/ 1482 h 311"/>
                  <a:gd name="T18" fmla="*/ 1005 w 254"/>
                  <a:gd name="T19" fmla="*/ 1625 h 311"/>
                  <a:gd name="T20" fmla="*/ 1105 w 254"/>
                  <a:gd name="T21" fmla="*/ 1761 h 311"/>
                  <a:gd name="T22" fmla="*/ 1441 w 254"/>
                  <a:gd name="T23" fmla="*/ 1761 h 311"/>
                  <a:gd name="T24" fmla="*/ 846 w 254"/>
                  <a:gd name="T25" fmla="*/ 554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"/>
                  <a:gd name="T40" fmla="*/ 0 h 311"/>
                  <a:gd name="T41" fmla="*/ 254 w 254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40"/>
              <p:cNvSpPr>
                <a:spLocks noChangeArrowheads="1"/>
              </p:cNvSpPr>
              <p:nvPr/>
            </p:nvSpPr>
            <p:spPr bwMode="auto">
              <a:xfrm>
                <a:off x="164" y="164"/>
                <a:ext cx="596" cy="571"/>
              </a:xfrm>
              <a:custGeom>
                <a:avLst/>
                <a:gdLst>
                  <a:gd name="T0" fmla="*/ 949 w 250"/>
                  <a:gd name="T1" fmla="*/ 1199 h 240"/>
                  <a:gd name="T2" fmla="*/ 994 w 250"/>
                  <a:gd name="T3" fmla="*/ 1359 h 240"/>
                  <a:gd name="T4" fmla="*/ 1421 w 250"/>
                  <a:gd name="T5" fmla="*/ 707 h 240"/>
                  <a:gd name="T6" fmla="*/ 710 w 250"/>
                  <a:gd name="T7" fmla="*/ 0 h 240"/>
                  <a:gd name="T8" fmla="*/ 0 w 250"/>
                  <a:gd name="T9" fmla="*/ 707 h 240"/>
                  <a:gd name="T10" fmla="*/ 427 w 250"/>
                  <a:gd name="T11" fmla="*/ 1359 h 240"/>
                  <a:gd name="T12" fmla="*/ 472 w 250"/>
                  <a:gd name="T13" fmla="*/ 1199 h 240"/>
                  <a:gd name="T14" fmla="*/ 164 w 250"/>
                  <a:gd name="T15" fmla="*/ 707 h 240"/>
                  <a:gd name="T16" fmla="*/ 710 w 250"/>
                  <a:gd name="T17" fmla="*/ 164 h 240"/>
                  <a:gd name="T18" fmla="*/ 1261 w 250"/>
                  <a:gd name="T19" fmla="*/ 707 h 240"/>
                  <a:gd name="T20" fmla="*/ 949 w 250"/>
                  <a:gd name="T21" fmla="*/ 119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"/>
                  <a:gd name="T34" fmla="*/ 0 h 240"/>
                  <a:gd name="T35" fmla="*/ 250 w 25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4" cy="883"/>
              </a:xfrm>
              <a:custGeom>
                <a:avLst/>
                <a:gdLst>
                  <a:gd name="T0" fmla="*/ 1100 w 388"/>
                  <a:gd name="T1" fmla="*/ 0 h 371"/>
                  <a:gd name="T2" fmla="*/ 0 w 388"/>
                  <a:gd name="T3" fmla="*/ 1100 h 371"/>
                  <a:gd name="T4" fmla="*/ 653 w 388"/>
                  <a:gd name="T5" fmla="*/ 2102 h 371"/>
                  <a:gd name="T6" fmla="*/ 764 w 388"/>
                  <a:gd name="T7" fmla="*/ 1887 h 371"/>
                  <a:gd name="T8" fmla="*/ 243 w 388"/>
                  <a:gd name="T9" fmla="*/ 1100 h 371"/>
                  <a:gd name="T10" fmla="*/ 1100 w 388"/>
                  <a:gd name="T11" fmla="*/ 243 h 371"/>
                  <a:gd name="T12" fmla="*/ 1958 w 388"/>
                  <a:gd name="T13" fmla="*/ 1100 h 371"/>
                  <a:gd name="T14" fmla="*/ 1436 w 388"/>
                  <a:gd name="T15" fmla="*/ 1887 h 371"/>
                  <a:gd name="T16" fmla="*/ 1548 w 388"/>
                  <a:gd name="T17" fmla="*/ 2102 h 371"/>
                  <a:gd name="T18" fmla="*/ 2200 w 388"/>
                  <a:gd name="T19" fmla="*/ 1100 h 371"/>
                  <a:gd name="T20" fmla="*/ 1100 w 388"/>
                  <a:gd name="T21" fmla="*/ 0 h 3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8"/>
                  <a:gd name="T34" fmla="*/ 0 h 371"/>
                  <a:gd name="T35" fmla="*/ 388 w 388"/>
                  <a:gd name="T36" fmla="*/ 371 h 3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66"/>
            <p:cNvGrpSpPr/>
            <p:nvPr/>
          </p:nvGrpSpPr>
          <p:grpSpPr bwMode="auto">
            <a:xfrm>
              <a:off x="103983" y="0"/>
              <a:ext cx="2220117" cy="1121812"/>
              <a:chOff x="0" y="0"/>
              <a:chExt cx="2220117" cy="1121812"/>
            </a:xfrm>
          </p:grpSpPr>
          <p:sp>
            <p:nvSpPr>
              <p:cNvPr id="24" name="文本框 67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矩形 68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10"/>
          <p:cNvGrpSpPr/>
          <p:nvPr/>
        </p:nvGrpSpPr>
        <p:grpSpPr bwMode="auto">
          <a:xfrm>
            <a:off x="3697288" y="4256088"/>
            <a:ext cx="2295525" cy="1611312"/>
            <a:chOff x="0" y="0"/>
            <a:chExt cx="2295375" cy="1612066"/>
          </a:xfrm>
        </p:grpSpPr>
        <p:sp>
          <p:nvSpPr>
            <p:cNvPr id="33" name="矩形 46"/>
            <p:cNvSpPr>
              <a:spLocks noChangeArrowheads="1"/>
            </p:cNvSpPr>
            <p:nvPr/>
          </p:nvSpPr>
          <p:spPr bwMode="auto">
            <a:xfrm>
              <a:off x="0" y="0"/>
              <a:ext cx="2295375" cy="1612066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组合 1025"/>
            <p:cNvGrpSpPr/>
            <p:nvPr/>
          </p:nvGrpSpPr>
          <p:grpSpPr bwMode="auto">
            <a:xfrm>
              <a:off x="7832" y="76539"/>
              <a:ext cx="292180" cy="301859"/>
              <a:chOff x="0" y="0"/>
              <a:chExt cx="1533526" cy="1584326"/>
            </a:xfrm>
          </p:grpSpPr>
          <p:sp>
            <p:nvSpPr>
              <p:cNvPr id="38" name="Freeform 13"/>
              <p:cNvSpPr>
                <a:spLocks noChangeArrowheads="1"/>
              </p:cNvSpPr>
              <p:nvPr/>
            </p:nvSpPr>
            <p:spPr bwMode="auto">
              <a:xfrm>
                <a:off x="766763" y="306388"/>
                <a:ext cx="479425" cy="509588"/>
              </a:xfrm>
              <a:custGeom>
                <a:avLst/>
                <a:gdLst>
                  <a:gd name="T0" fmla="*/ 1353809375 w 127"/>
                  <a:gd name="T1" fmla="*/ 1923555035 h 135"/>
                  <a:gd name="T2" fmla="*/ 1809829375 w 127"/>
                  <a:gd name="T3" fmla="*/ 1923555035 h 135"/>
                  <a:gd name="T4" fmla="*/ 0 w 127"/>
                  <a:gd name="T5" fmla="*/ 0 h 135"/>
                  <a:gd name="T6" fmla="*/ 0 w 127"/>
                  <a:gd name="T7" fmla="*/ 455952919 h 135"/>
                  <a:gd name="T8" fmla="*/ 1353809375 w 127"/>
                  <a:gd name="T9" fmla="*/ 19235550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35"/>
                  <a:gd name="T17" fmla="*/ 127 w 12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4"/>
              <p:cNvSpPr>
                <a:spLocks noChangeArrowheads="1"/>
              </p:cNvSpPr>
              <p:nvPr/>
            </p:nvSpPr>
            <p:spPr bwMode="auto">
              <a:xfrm>
                <a:off x="766763" y="15875"/>
                <a:ext cx="766763" cy="800100"/>
              </a:xfrm>
              <a:custGeom>
                <a:avLst/>
                <a:gdLst>
                  <a:gd name="T0" fmla="*/ 2147483646 w 203"/>
                  <a:gd name="T1" fmla="*/ 2147483646 h 212"/>
                  <a:gd name="T2" fmla="*/ 2147483646 w 203"/>
                  <a:gd name="T3" fmla="*/ 2147483646 h 212"/>
                  <a:gd name="T4" fmla="*/ 0 w 203"/>
                  <a:gd name="T5" fmla="*/ 0 h 212"/>
                  <a:gd name="T6" fmla="*/ 0 w 203"/>
                  <a:gd name="T7" fmla="*/ 683689224 h 212"/>
                  <a:gd name="T8" fmla="*/ 2147483646 w 203"/>
                  <a:gd name="T9" fmla="*/ 2147483646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12"/>
                  <a:gd name="T17" fmla="*/ 203 w 20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5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1462088" cy="1522413"/>
              </a:xfrm>
              <a:custGeom>
                <a:avLst/>
                <a:gdLst>
                  <a:gd name="T0" fmla="*/ 2147483646 w 387"/>
                  <a:gd name="T1" fmla="*/ 2147483646 h 403"/>
                  <a:gd name="T2" fmla="*/ 2147483646 w 387"/>
                  <a:gd name="T3" fmla="*/ 2147483646 h 403"/>
                  <a:gd name="T4" fmla="*/ 2147483646 w 387"/>
                  <a:gd name="T5" fmla="*/ 2147483646 h 403"/>
                  <a:gd name="T6" fmla="*/ 2147483646 w 387"/>
                  <a:gd name="T7" fmla="*/ 2147483646 h 403"/>
                  <a:gd name="T8" fmla="*/ 1641433683 w 387"/>
                  <a:gd name="T9" fmla="*/ 2147483646 h 403"/>
                  <a:gd name="T10" fmla="*/ 1769893415 w 387"/>
                  <a:gd name="T11" fmla="*/ 2097839782 h 403"/>
                  <a:gd name="T12" fmla="*/ 1926899754 w 387"/>
                  <a:gd name="T13" fmla="*/ 1997942289 h 403"/>
                  <a:gd name="T14" fmla="*/ 727938480 w 387"/>
                  <a:gd name="T15" fmla="*/ 0 h 403"/>
                  <a:gd name="T16" fmla="*/ 85639821 w 387"/>
                  <a:gd name="T17" fmla="*/ 1270119322 h 403"/>
                  <a:gd name="T18" fmla="*/ 1798440022 w 387"/>
                  <a:gd name="T19" fmla="*/ 2147483646 h 403"/>
                  <a:gd name="T20" fmla="*/ 2147483646 w 387"/>
                  <a:gd name="T21" fmla="*/ 2147483646 h 403"/>
                  <a:gd name="T22" fmla="*/ 2147483646 w 387"/>
                  <a:gd name="T23" fmla="*/ 2147483646 h 403"/>
                  <a:gd name="T24" fmla="*/ 2147483646 w 387"/>
                  <a:gd name="T25" fmla="*/ 2147483646 h 403"/>
                  <a:gd name="T26" fmla="*/ 2147483646 w 387"/>
                  <a:gd name="T27" fmla="*/ 2147483646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7"/>
                  <a:gd name="T43" fmla="*/ 0 h 403"/>
                  <a:gd name="T44" fmla="*/ 387 w 387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6"/>
              <p:cNvSpPr>
                <a:spLocks noChangeArrowheads="1"/>
              </p:cNvSpPr>
              <p:nvPr/>
            </p:nvSpPr>
            <p:spPr bwMode="auto">
              <a:xfrm>
                <a:off x="231775" y="0"/>
                <a:ext cx="395288" cy="574675"/>
              </a:xfrm>
              <a:custGeom>
                <a:avLst/>
                <a:gdLst>
                  <a:gd name="T0" fmla="*/ 1388910269 w 105"/>
                  <a:gd name="T1" fmla="*/ 1600942470 h 152"/>
                  <a:gd name="T2" fmla="*/ 581077125 w 105"/>
                  <a:gd name="T3" fmla="*/ 243000568 h 152"/>
                  <a:gd name="T4" fmla="*/ 0 w 105"/>
                  <a:gd name="T5" fmla="*/ 157234105 h 152"/>
                  <a:gd name="T6" fmla="*/ 1190494517 w 105"/>
                  <a:gd name="T7" fmla="*/ 2147483646 h 152"/>
                  <a:gd name="T8" fmla="*/ 1388910269 w 105"/>
                  <a:gd name="T9" fmla="*/ 160094247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2"/>
                  <a:gd name="T17" fmla="*/ 105 w 105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7"/>
              <p:cNvSpPr>
                <a:spLocks noChangeArrowheads="1"/>
              </p:cNvSpPr>
              <p:nvPr/>
            </p:nvSpPr>
            <p:spPr bwMode="auto">
              <a:xfrm>
                <a:off x="985838" y="957263"/>
                <a:ext cx="544513" cy="438150"/>
              </a:xfrm>
              <a:custGeom>
                <a:avLst/>
                <a:gdLst>
                  <a:gd name="T0" fmla="*/ 1844511318 w 144"/>
                  <a:gd name="T1" fmla="*/ 1055748865 h 116"/>
                  <a:gd name="T2" fmla="*/ 571942842 w 144"/>
                  <a:gd name="T3" fmla="*/ 128400613 h 116"/>
                  <a:gd name="T4" fmla="*/ 0 w 144"/>
                  <a:gd name="T5" fmla="*/ 271071318 h 116"/>
                  <a:gd name="T6" fmla="*/ 1887406842 w 144"/>
                  <a:gd name="T7" fmla="*/ 1654960539 h 116"/>
                  <a:gd name="T8" fmla="*/ 1930302366 w 144"/>
                  <a:gd name="T9" fmla="*/ 1597891501 h 116"/>
                  <a:gd name="T10" fmla="*/ 1844511318 w 144"/>
                  <a:gd name="T11" fmla="*/ 105574886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6"/>
                  <a:gd name="T20" fmla="*/ 144 w 144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8"/>
              <p:cNvSpPr>
                <a:spLocks noChangeArrowheads="1"/>
              </p:cNvSpPr>
              <p:nvPr/>
            </p:nvSpPr>
            <p:spPr bwMode="auto">
              <a:xfrm>
                <a:off x="766763" y="306388"/>
                <a:ext cx="479425" cy="509588"/>
              </a:xfrm>
              <a:custGeom>
                <a:avLst/>
                <a:gdLst>
                  <a:gd name="T0" fmla="*/ 1353809375 w 127"/>
                  <a:gd name="T1" fmla="*/ 1923555035 h 135"/>
                  <a:gd name="T2" fmla="*/ 1809829375 w 127"/>
                  <a:gd name="T3" fmla="*/ 1923555035 h 135"/>
                  <a:gd name="T4" fmla="*/ 0 w 127"/>
                  <a:gd name="T5" fmla="*/ 0 h 135"/>
                  <a:gd name="T6" fmla="*/ 0 w 127"/>
                  <a:gd name="T7" fmla="*/ 455952919 h 135"/>
                  <a:gd name="T8" fmla="*/ 1353809375 w 127"/>
                  <a:gd name="T9" fmla="*/ 19235550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35"/>
                  <a:gd name="T17" fmla="*/ 127 w 12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9"/>
              <p:cNvSpPr>
                <a:spLocks noChangeArrowheads="1"/>
              </p:cNvSpPr>
              <p:nvPr/>
            </p:nvSpPr>
            <p:spPr bwMode="auto">
              <a:xfrm>
                <a:off x="766763" y="15875"/>
                <a:ext cx="766763" cy="800100"/>
              </a:xfrm>
              <a:custGeom>
                <a:avLst/>
                <a:gdLst>
                  <a:gd name="T0" fmla="*/ 2147483646 w 203"/>
                  <a:gd name="T1" fmla="*/ 2147483646 h 212"/>
                  <a:gd name="T2" fmla="*/ 2147483646 w 203"/>
                  <a:gd name="T3" fmla="*/ 2147483646 h 212"/>
                  <a:gd name="T4" fmla="*/ 0 w 203"/>
                  <a:gd name="T5" fmla="*/ 0 h 212"/>
                  <a:gd name="T6" fmla="*/ 0 w 203"/>
                  <a:gd name="T7" fmla="*/ 683689224 h 212"/>
                  <a:gd name="T8" fmla="*/ 2147483646 w 203"/>
                  <a:gd name="T9" fmla="*/ 2147483646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12"/>
                  <a:gd name="T17" fmla="*/ 203 w 20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0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1462088" cy="1522413"/>
              </a:xfrm>
              <a:custGeom>
                <a:avLst/>
                <a:gdLst>
                  <a:gd name="T0" fmla="*/ 2147483646 w 387"/>
                  <a:gd name="T1" fmla="*/ 2147483646 h 403"/>
                  <a:gd name="T2" fmla="*/ 2147483646 w 387"/>
                  <a:gd name="T3" fmla="*/ 2147483646 h 403"/>
                  <a:gd name="T4" fmla="*/ 2147483646 w 387"/>
                  <a:gd name="T5" fmla="*/ 2147483646 h 403"/>
                  <a:gd name="T6" fmla="*/ 2147483646 w 387"/>
                  <a:gd name="T7" fmla="*/ 2147483646 h 403"/>
                  <a:gd name="T8" fmla="*/ 1641433683 w 387"/>
                  <a:gd name="T9" fmla="*/ 2147483646 h 403"/>
                  <a:gd name="T10" fmla="*/ 1769893415 w 387"/>
                  <a:gd name="T11" fmla="*/ 2097839782 h 403"/>
                  <a:gd name="T12" fmla="*/ 1926899754 w 387"/>
                  <a:gd name="T13" fmla="*/ 1997942289 h 403"/>
                  <a:gd name="T14" fmla="*/ 727938480 w 387"/>
                  <a:gd name="T15" fmla="*/ 0 h 403"/>
                  <a:gd name="T16" fmla="*/ 85639821 w 387"/>
                  <a:gd name="T17" fmla="*/ 1270119322 h 403"/>
                  <a:gd name="T18" fmla="*/ 1798440022 w 387"/>
                  <a:gd name="T19" fmla="*/ 2147483646 h 403"/>
                  <a:gd name="T20" fmla="*/ 2147483646 w 387"/>
                  <a:gd name="T21" fmla="*/ 2147483646 h 403"/>
                  <a:gd name="T22" fmla="*/ 2147483646 w 387"/>
                  <a:gd name="T23" fmla="*/ 2147483646 h 403"/>
                  <a:gd name="T24" fmla="*/ 2147483646 w 387"/>
                  <a:gd name="T25" fmla="*/ 2147483646 h 403"/>
                  <a:gd name="T26" fmla="*/ 2147483646 w 387"/>
                  <a:gd name="T27" fmla="*/ 2147483646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7"/>
                  <a:gd name="T43" fmla="*/ 0 h 403"/>
                  <a:gd name="T44" fmla="*/ 387 w 387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1"/>
              <p:cNvSpPr>
                <a:spLocks noChangeArrowheads="1"/>
              </p:cNvSpPr>
              <p:nvPr/>
            </p:nvSpPr>
            <p:spPr bwMode="auto">
              <a:xfrm>
                <a:off x="231775" y="0"/>
                <a:ext cx="395288" cy="574675"/>
              </a:xfrm>
              <a:custGeom>
                <a:avLst/>
                <a:gdLst>
                  <a:gd name="T0" fmla="*/ 1388910269 w 105"/>
                  <a:gd name="T1" fmla="*/ 1600942470 h 152"/>
                  <a:gd name="T2" fmla="*/ 581077125 w 105"/>
                  <a:gd name="T3" fmla="*/ 243000568 h 152"/>
                  <a:gd name="T4" fmla="*/ 0 w 105"/>
                  <a:gd name="T5" fmla="*/ 157234105 h 152"/>
                  <a:gd name="T6" fmla="*/ 1190494517 w 105"/>
                  <a:gd name="T7" fmla="*/ 2147483646 h 152"/>
                  <a:gd name="T8" fmla="*/ 1388910269 w 105"/>
                  <a:gd name="T9" fmla="*/ 160094247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2"/>
                  <a:gd name="T17" fmla="*/ 105 w 105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2"/>
              <p:cNvSpPr>
                <a:spLocks noChangeArrowheads="1"/>
              </p:cNvSpPr>
              <p:nvPr/>
            </p:nvSpPr>
            <p:spPr bwMode="auto">
              <a:xfrm>
                <a:off x="985838" y="957263"/>
                <a:ext cx="544513" cy="438150"/>
              </a:xfrm>
              <a:custGeom>
                <a:avLst/>
                <a:gdLst>
                  <a:gd name="T0" fmla="*/ 1844511318 w 144"/>
                  <a:gd name="T1" fmla="*/ 1055748865 h 116"/>
                  <a:gd name="T2" fmla="*/ 571942842 w 144"/>
                  <a:gd name="T3" fmla="*/ 128400613 h 116"/>
                  <a:gd name="T4" fmla="*/ 0 w 144"/>
                  <a:gd name="T5" fmla="*/ 271071318 h 116"/>
                  <a:gd name="T6" fmla="*/ 1887406842 w 144"/>
                  <a:gd name="T7" fmla="*/ 1654960539 h 116"/>
                  <a:gd name="T8" fmla="*/ 1930302366 w 144"/>
                  <a:gd name="T9" fmla="*/ 1597891501 h 116"/>
                  <a:gd name="T10" fmla="*/ 1844511318 w 144"/>
                  <a:gd name="T11" fmla="*/ 105574886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6"/>
                  <a:gd name="T20" fmla="*/ 144 w 144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69"/>
            <p:cNvGrpSpPr/>
            <p:nvPr/>
          </p:nvGrpSpPr>
          <p:grpSpPr bwMode="auto">
            <a:xfrm>
              <a:off x="51992" y="60444"/>
              <a:ext cx="2220117" cy="1121812"/>
              <a:chOff x="0" y="0"/>
              <a:chExt cx="2220117" cy="1121812"/>
            </a:xfrm>
          </p:grpSpPr>
          <p:sp>
            <p:nvSpPr>
              <p:cNvPr id="36" name="文本框 70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矩形 71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7"/>
          <p:cNvGrpSpPr/>
          <p:nvPr/>
        </p:nvGrpSpPr>
        <p:grpSpPr bwMode="auto">
          <a:xfrm>
            <a:off x="987425" y="4283075"/>
            <a:ext cx="2297113" cy="1584325"/>
            <a:chOff x="0" y="0"/>
            <a:chExt cx="2297142" cy="1584057"/>
          </a:xfrm>
        </p:grpSpPr>
        <p:sp>
          <p:nvSpPr>
            <p:cNvPr id="49" name="矩形 45"/>
            <p:cNvSpPr>
              <a:spLocks noChangeArrowheads="1"/>
            </p:cNvSpPr>
            <p:nvPr/>
          </p:nvSpPr>
          <p:spPr bwMode="auto">
            <a:xfrm>
              <a:off x="0" y="0"/>
              <a:ext cx="2272108" cy="1584057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0" name="组合 1035"/>
            <p:cNvGrpSpPr/>
            <p:nvPr/>
          </p:nvGrpSpPr>
          <p:grpSpPr bwMode="auto">
            <a:xfrm>
              <a:off x="68815" y="32435"/>
              <a:ext cx="213517" cy="334050"/>
              <a:chOff x="0" y="0"/>
              <a:chExt cx="393701" cy="615950"/>
            </a:xfrm>
          </p:grpSpPr>
          <p:sp>
            <p:nvSpPr>
              <p:cNvPr id="54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93701" cy="615950"/>
              </a:xfrm>
              <a:custGeom>
                <a:avLst/>
                <a:gdLst>
                  <a:gd name="T0" fmla="*/ 565695173 w 274"/>
                  <a:gd name="T1" fmla="*/ 106698297 h 430"/>
                  <a:gd name="T2" fmla="*/ 458336934 w 274"/>
                  <a:gd name="T3" fmla="*/ 0 h 430"/>
                  <a:gd name="T4" fmla="*/ 105293465 w 274"/>
                  <a:gd name="T5" fmla="*/ 0 h 430"/>
                  <a:gd name="T6" fmla="*/ 0 w 274"/>
                  <a:gd name="T7" fmla="*/ 106698297 h 430"/>
                  <a:gd name="T8" fmla="*/ 0 w 274"/>
                  <a:gd name="T9" fmla="*/ 775614267 h 430"/>
                  <a:gd name="T10" fmla="*/ 105293465 w 274"/>
                  <a:gd name="T11" fmla="*/ 882312564 h 430"/>
                  <a:gd name="T12" fmla="*/ 458336934 w 274"/>
                  <a:gd name="T13" fmla="*/ 882312564 h 430"/>
                  <a:gd name="T14" fmla="*/ 565695173 w 274"/>
                  <a:gd name="T15" fmla="*/ 775614267 h 430"/>
                  <a:gd name="T16" fmla="*/ 565695173 w 274"/>
                  <a:gd name="T17" fmla="*/ 106698297 h 430"/>
                  <a:gd name="T18" fmla="*/ 282848305 w 274"/>
                  <a:gd name="T19" fmla="*/ 847429740 h 430"/>
                  <a:gd name="T20" fmla="*/ 247750004 w 274"/>
                  <a:gd name="T21" fmla="*/ 812548348 h 430"/>
                  <a:gd name="T22" fmla="*/ 282848305 w 274"/>
                  <a:gd name="T23" fmla="*/ 777665524 h 430"/>
                  <a:gd name="T24" fmla="*/ 317945169 w 274"/>
                  <a:gd name="T25" fmla="*/ 812548348 h 430"/>
                  <a:gd name="T26" fmla="*/ 282848305 w 274"/>
                  <a:gd name="T27" fmla="*/ 847429740 h 430"/>
                  <a:gd name="T28" fmla="*/ 509951997 w 274"/>
                  <a:gd name="T29" fmla="*/ 742784132 h 430"/>
                  <a:gd name="T30" fmla="*/ 53678401 w 274"/>
                  <a:gd name="T31" fmla="*/ 742784132 h 430"/>
                  <a:gd name="T32" fmla="*/ 53678401 w 274"/>
                  <a:gd name="T33" fmla="*/ 114906189 h 430"/>
                  <a:gd name="T34" fmla="*/ 509951997 w 274"/>
                  <a:gd name="T35" fmla="*/ 114906189 h 430"/>
                  <a:gd name="T36" fmla="*/ 509951997 w 274"/>
                  <a:gd name="T37" fmla="*/ 742784132 h 4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430"/>
                  <a:gd name="T59" fmla="*/ 274 w 274"/>
                  <a:gd name="T60" fmla="*/ 430 h 4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93701" cy="615950"/>
              </a:xfrm>
              <a:custGeom>
                <a:avLst/>
                <a:gdLst>
                  <a:gd name="T0" fmla="*/ 565695173 w 274"/>
                  <a:gd name="T1" fmla="*/ 106698297 h 430"/>
                  <a:gd name="T2" fmla="*/ 458336934 w 274"/>
                  <a:gd name="T3" fmla="*/ 0 h 430"/>
                  <a:gd name="T4" fmla="*/ 105293465 w 274"/>
                  <a:gd name="T5" fmla="*/ 0 h 430"/>
                  <a:gd name="T6" fmla="*/ 0 w 274"/>
                  <a:gd name="T7" fmla="*/ 106698297 h 430"/>
                  <a:gd name="T8" fmla="*/ 0 w 274"/>
                  <a:gd name="T9" fmla="*/ 775614267 h 430"/>
                  <a:gd name="T10" fmla="*/ 105293465 w 274"/>
                  <a:gd name="T11" fmla="*/ 882312564 h 430"/>
                  <a:gd name="T12" fmla="*/ 458336934 w 274"/>
                  <a:gd name="T13" fmla="*/ 882312564 h 430"/>
                  <a:gd name="T14" fmla="*/ 565695173 w 274"/>
                  <a:gd name="T15" fmla="*/ 775614267 h 430"/>
                  <a:gd name="T16" fmla="*/ 565695173 w 274"/>
                  <a:gd name="T17" fmla="*/ 106698297 h 430"/>
                  <a:gd name="T18" fmla="*/ 282848305 w 274"/>
                  <a:gd name="T19" fmla="*/ 847429740 h 430"/>
                  <a:gd name="T20" fmla="*/ 247750004 w 274"/>
                  <a:gd name="T21" fmla="*/ 812548348 h 430"/>
                  <a:gd name="T22" fmla="*/ 282848305 w 274"/>
                  <a:gd name="T23" fmla="*/ 777665524 h 430"/>
                  <a:gd name="T24" fmla="*/ 317945169 w 274"/>
                  <a:gd name="T25" fmla="*/ 812548348 h 430"/>
                  <a:gd name="T26" fmla="*/ 282848305 w 274"/>
                  <a:gd name="T27" fmla="*/ 847429740 h 430"/>
                  <a:gd name="T28" fmla="*/ 509951997 w 274"/>
                  <a:gd name="T29" fmla="*/ 742784132 h 430"/>
                  <a:gd name="T30" fmla="*/ 53678401 w 274"/>
                  <a:gd name="T31" fmla="*/ 742784132 h 430"/>
                  <a:gd name="T32" fmla="*/ 53678401 w 274"/>
                  <a:gd name="T33" fmla="*/ 114906189 h 430"/>
                  <a:gd name="T34" fmla="*/ 509951997 w 274"/>
                  <a:gd name="T35" fmla="*/ 114906189 h 430"/>
                  <a:gd name="T36" fmla="*/ 509951997 w 274"/>
                  <a:gd name="T37" fmla="*/ 742784132 h 4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430"/>
                  <a:gd name="T59" fmla="*/ 274 w 274"/>
                  <a:gd name="T60" fmla="*/ 430 h 4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72"/>
            <p:cNvGrpSpPr/>
            <p:nvPr/>
          </p:nvGrpSpPr>
          <p:grpSpPr bwMode="auto">
            <a:xfrm>
              <a:off x="77025" y="32435"/>
              <a:ext cx="2220117" cy="1121812"/>
              <a:chOff x="0" y="0"/>
              <a:chExt cx="2220117" cy="1121812"/>
            </a:xfrm>
          </p:grpSpPr>
          <p:sp>
            <p:nvSpPr>
              <p:cNvPr id="52" name="文本框 73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矩形 74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 bwMode="auto">
          <a:xfrm>
            <a:off x="6327484" y="1898650"/>
            <a:ext cx="2324100" cy="1514475"/>
            <a:chOff x="0" y="0"/>
            <a:chExt cx="2324099" cy="1515117"/>
          </a:xfrm>
        </p:grpSpPr>
        <p:sp>
          <p:nvSpPr>
            <p:cNvPr id="57" name="矩形 6"/>
            <p:cNvSpPr>
              <a:spLocks noChangeArrowheads="1"/>
            </p:cNvSpPr>
            <p:nvPr/>
          </p:nvSpPr>
          <p:spPr bwMode="auto">
            <a:xfrm>
              <a:off x="0" y="0"/>
              <a:ext cx="2268669" cy="1515117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8" name="组合 1052"/>
            <p:cNvGrpSpPr/>
            <p:nvPr/>
          </p:nvGrpSpPr>
          <p:grpSpPr bwMode="auto">
            <a:xfrm>
              <a:off x="10626" y="1"/>
              <a:ext cx="2313473" cy="1143380"/>
              <a:chOff x="0" y="0"/>
              <a:chExt cx="2313473" cy="1143380"/>
            </a:xfrm>
          </p:grpSpPr>
          <p:sp>
            <p:nvSpPr>
              <p:cNvPr id="59" name="Freeform 3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0230" cy="423756"/>
              </a:xfrm>
              <a:custGeom>
                <a:avLst/>
                <a:gdLst>
                  <a:gd name="T0" fmla="*/ 262658608 w 587"/>
                  <a:gd name="T1" fmla="*/ 98249978 h 621"/>
                  <a:gd name="T2" fmla="*/ 107852780 w 587"/>
                  <a:gd name="T3" fmla="*/ 40976045 h 621"/>
                  <a:gd name="T4" fmla="*/ 226862910 w 587"/>
                  <a:gd name="T5" fmla="*/ 202552638 h 621"/>
                  <a:gd name="T6" fmla="*/ 262658608 w 587"/>
                  <a:gd name="T7" fmla="*/ 98249978 h 621"/>
                  <a:gd name="T8" fmla="*/ 247317594 w 587"/>
                  <a:gd name="T9" fmla="*/ 90799106 h 621"/>
                  <a:gd name="T10" fmla="*/ 225932903 w 587"/>
                  <a:gd name="T11" fmla="*/ 90333725 h 621"/>
                  <a:gd name="T12" fmla="*/ 212451220 w 587"/>
                  <a:gd name="T13" fmla="*/ 90333725 h 621"/>
                  <a:gd name="T14" fmla="*/ 218494898 w 587"/>
                  <a:gd name="T15" fmla="*/ 74501900 h 621"/>
                  <a:gd name="T16" fmla="*/ 221284235 w 587"/>
                  <a:gd name="T17" fmla="*/ 54944981 h 621"/>
                  <a:gd name="T18" fmla="*/ 247317594 w 587"/>
                  <a:gd name="T19" fmla="*/ 90799106 h 621"/>
                  <a:gd name="T20" fmla="*/ 165498173 w 587"/>
                  <a:gd name="T21" fmla="*/ 34922680 h 621"/>
                  <a:gd name="T22" fmla="*/ 165963176 w 587"/>
                  <a:gd name="T23" fmla="*/ 34922680 h 621"/>
                  <a:gd name="T24" fmla="*/ 189207198 w 587"/>
                  <a:gd name="T25" fmla="*/ 38647775 h 621"/>
                  <a:gd name="T26" fmla="*/ 162243833 w 587"/>
                  <a:gd name="T27" fmla="*/ 41907490 h 621"/>
                  <a:gd name="T28" fmla="*/ 148297147 w 587"/>
                  <a:gd name="T29" fmla="*/ 36785569 h 621"/>
                  <a:gd name="T30" fmla="*/ 165498173 w 587"/>
                  <a:gd name="T31" fmla="*/ 34922680 h 621"/>
                  <a:gd name="T32" fmla="*/ 132026809 w 587"/>
                  <a:gd name="T33" fmla="*/ 41907490 h 621"/>
                  <a:gd name="T34" fmla="*/ 168287510 w 587"/>
                  <a:gd name="T35" fmla="*/ 71708250 h 621"/>
                  <a:gd name="T36" fmla="*/ 147367822 w 587"/>
                  <a:gd name="T37" fmla="*/ 94058820 h 621"/>
                  <a:gd name="T38" fmla="*/ 145043488 w 587"/>
                  <a:gd name="T39" fmla="*/ 101975073 h 621"/>
                  <a:gd name="T40" fmla="*/ 120869460 w 587"/>
                  <a:gd name="T41" fmla="*/ 110356025 h 621"/>
                  <a:gd name="T42" fmla="*/ 161778830 w 587"/>
                  <a:gd name="T43" fmla="*/ 127119294 h 621"/>
                  <a:gd name="T44" fmla="*/ 156200155 w 587"/>
                  <a:gd name="T45" fmla="*/ 165301688 h 621"/>
                  <a:gd name="T46" fmla="*/ 141324145 w 587"/>
                  <a:gd name="T47" fmla="*/ 196964655 h 621"/>
                  <a:gd name="T48" fmla="*/ 133886140 w 587"/>
                  <a:gd name="T49" fmla="*/ 189980528 h 621"/>
                  <a:gd name="T50" fmla="*/ 110177114 w 587"/>
                  <a:gd name="T51" fmla="*/ 151798134 h 621"/>
                  <a:gd name="T52" fmla="*/ 107852780 w 587"/>
                  <a:gd name="T53" fmla="*/ 119203040 h 621"/>
                  <a:gd name="T54" fmla="*/ 95766107 w 587"/>
                  <a:gd name="T55" fmla="*/ 102440454 h 621"/>
                  <a:gd name="T56" fmla="*/ 84608758 w 587"/>
                  <a:gd name="T57" fmla="*/ 88471518 h 621"/>
                  <a:gd name="T58" fmla="*/ 132026809 w 587"/>
                  <a:gd name="T59" fmla="*/ 41907490 h 621"/>
                  <a:gd name="T60" fmla="*/ 225932903 w 587"/>
                  <a:gd name="T61" fmla="*/ 186720814 h 621"/>
                  <a:gd name="T62" fmla="*/ 222678563 w 587"/>
                  <a:gd name="T63" fmla="*/ 175545529 h 621"/>
                  <a:gd name="T64" fmla="*/ 214310551 w 587"/>
                  <a:gd name="T65" fmla="*/ 152729578 h 621"/>
                  <a:gd name="T66" fmla="*/ 208267556 w 587"/>
                  <a:gd name="T67" fmla="*/ 135966309 h 621"/>
                  <a:gd name="T68" fmla="*/ 205013215 w 587"/>
                  <a:gd name="T69" fmla="*/ 109890644 h 621"/>
                  <a:gd name="T70" fmla="*/ 250106932 w 587"/>
                  <a:gd name="T71" fmla="*/ 99646803 h 621"/>
                  <a:gd name="T72" fmla="*/ 253360590 w 587"/>
                  <a:gd name="T73" fmla="*/ 123394199 h 621"/>
                  <a:gd name="T74" fmla="*/ 225932903 w 587"/>
                  <a:gd name="T75" fmla="*/ 186720814 h 6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7"/>
                  <a:gd name="T115" fmla="*/ 0 h 621"/>
                  <a:gd name="T116" fmla="*/ 587 w 587"/>
                  <a:gd name="T117" fmla="*/ 621 h 6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7" h="621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0" name="组合 63"/>
              <p:cNvGrpSpPr/>
              <p:nvPr/>
            </p:nvGrpSpPr>
            <p:grpSpPr bwMode="auto">
              <a:xfrm>
                <a:off x="93356" y="21568"/>
                <a:ext cx="2220117" cy="1121812"/>
                <a:chOff x="0" y="0"/>
                <a:chExt cx="2220117" cy="1121812"/>
              </a:xfrm>
            </p:grpSpPr>
            <p:sp>
              <p:nvSpPr>
                <p:cNvPr id="61" name="文本框 64"/>
                <p:cNvSpPr>
                  <a:spLocks noChangeArrowheads="1"/>
                </p:cNvSpPr>
                <p:nvPr/>
              </p:nvSpPr>
              <p:spPr bwMode="auto">
                <a:xfrm>
                  <a:off x="512976" y="0"/>
                  <a:ext cx="121058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lang="zh-CN" altLang="en-US" sz="1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矩形 65"/>
                <p:cNvSpPr>
                  <a:spLocks noChangeArrowheads="1"/>
                </p:cNvSpPr>
                <p:nvPr/>
              </p:nvSpPr>
              <p:spPr bwMode="auto">
                <a:xfrm>
                  <a:off x="0" y="660147"/>
                  <a:ext cx="222011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zh-CN" altLang="en-US" sz="1200" dirty="0"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</a:t>
                  </a:r>
                  <a:endParaRPr lang="zh-CN" altLang="en-US" sz="16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63" name="组合 11"/>
          <p:cNvGrpSpPr/>
          <p:nvPr/>
        </p:nvGrpSpPr>
        <p:grpSpPr bwMode="auto">
          <a:xfrm>
            <a:off x="9019884" y="1898650"/>
            <a:ext cx="2324100" cy="1514475"/>
            <a:chOff x="0" y="0"/>
            <a:chExt cx="2324100" cy="1515116"/>
          </a:xfrm>
        </p:grpSpPr>
        <p:sp>
          <p:nvSpPr>
            <p:cNvPr id="64" name="矩形 44"/>
            <p:cNvSpPr>
              <a:spLocks noChangeArrowheads="1"/>
            </p:cNvSpPr>
            <p:nvPr/>
          </p:nvSpPr>
          <p:spPr bwMode="auto">
            <a:xfrm>
              <a:off x="0" y="0"/>
              <a:ext cx="2324100" cy="1515116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5" name="Group 35"/>
            <p:cNvGrpSpPr/>
            <p:nvPr/>
          </p:nvGrpSpPr>
          <p:grpSpPr bwMode="auto">
            <a:xfrm>
              <a:off x="72275" y="63633"/>
              <a:ext cx="253663" cy="296489"/>
              <a:chOff x="0" y="0"/>
              <a:chExt cx="924" cy="1080"/>
            </a:xfrm>
          </p:grpSpPr>
          <p:sp>
            <p:nvSpPr>
              <p:cNvPr id="69" name="Freeform 36"/>
              <p:cNvSpPr>
                <a:spLocks noChangeArrowheads="1"/>
              </p:cNvSpPr>
              <p:nvPr/>
            </p:nvSpPr>
            <p:spPr bwMode="auto">
              <a:xfrm>
                <a:off x="160" y="340"/>
                <a:ext cx="605" cy="740"/>
              </a:xfrm>
              <a:custGeom>
                <a:avLst/>
                <a:gdLst>
                  <a:gd name="T0" fmla="*/ 846 w 254"/>
                  <a:gd name="T1" fmla="*/ 554 h 311"/>
                  <a:gd name="T2" fmla="*/ 1015 w 254"/>
                  <a:gd name="T3" fmla="*/ 288 h 311"/>
                  <a:gd name="T4" fmla="*/ 722 w 254"/>
                  <a:gd name="T5" fmla="*/ 0 h 311"/>
                  <a:gd name="T6" fmla="*/ 431 w 254"/>
                  <a:gd name="T7" fmla="*/ 288 h 311"/>
                  <a:gd name="T8" fmla="*/ 595 w 254"/>
                  <a:gd name="T9" fmla="*/ 554 h 311"/>
                  <a:gd name="T10" fmla="*/ 0 w 254"/>
                  <a:gd name="T11" fmla="*/ 1761 h 311"/>
                  <a:gd name="T12" fmla="*/ 336 w 254"/>
                  <a:gd name="T13" fmla="*/ 1761 h 311"/>
                  <a:gd name="T14" fmla="*/ 436 w 254"/>
                  <a:gd name="T15" fmla="*/ 1625 h 311"/>
                  <a:gd name="T16" fmla="*/ 722 w 254"/>
                  <a:gd name="T17" fmla="*/ 1482 h 311"/>
                  <a:gd name="T18" fmla="*/ 1005 w 254"/>
                  <a:gd name="T19" fmla="*/ 1625 h 311"/>
                  <a:gd name="T20" fmla="*/ 1105 w 254"/>
                  <a:gd name="T21" fmla="*/ 1761 h 311"/>
                  <a:gd name="T22" fmla="*/ 1441 w 254"/>
                  <a:gd name="T23" fmla="*/ 1761 h 311"/>
                  <a:gd name="T24" fmla="*/ 846 w 254"/>
                  <a:gd name="T25" fmla="*/ 554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"/>
                  <a:gd name="T40" fmla="*/ 0 h 311"/>
                  <a:gd name="T41" fmla="*/ 254 w 254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37"/>
              <p:cNvSpPr>
                <a:spLocks noChangeArrowheads="1"/>
              </p:cNvSpPr>
              <p:nvPr/>
            </p:nvSpPr>
            <p:spPr bwMode="auto">
              <a:xfrm>
                <a:off x="164" y="164"/>
                <a:ext cx="596" cy="571"/>
              </a:xfrm>
              <a:custGeom>
                <a:avLst/>
                <a:gdLst>
                  <a:gd name="T0" fmla="*/ 949 w 250"/>
                  <a:gd name="T1" fmla="*/ 1199 h 240"/>
                  <a:gd name="T2" fmla="*/ 994 w 250"/>
                  <a:gd name="T3" fmla="*/ 1359 h 240"/>
                  <a:gd name="T4" fmla="*/ 1421 w 250"/>
                  <a:gd name="T5" fmla="*/ 707 h 240"/>
                  <a:gd name="T6" fmla="*/ 710 w 250"/>
                  <a:gd name="T7" fmla="*/ 0 h 240"/>
                  <a:gd name="T8" fmla="*/ 0 w 250"/>
                  <a:gd name="T9" fmla="*/ 707 h 240"/>
                  <a:gd name="T10" fmla="*/ 427 w 250"/>
                  <a:gd name="T11" fmla="*/ 1359 h 240"/>
                  <a:gd name="T12" fmla="*/ 472 w 250"/>
                  <a:gd name="T13" fmla="*/ 1199 h 240"/>
                  <a:gd name="T14" fmla="*/ 164 w 250"/>
                  <a:gd name="T15" fmla="*/ 707 h 240"/>
                  <a:gd name="T16" fmla="*/ 710 w 250"/>
                  <a:gd name="T17" fmla="*/ 164 h 240"/>
                  <a:gd name="T18" fmla="*/ 1261 w 250"/>
                  <a:gd name="T19" fmla="*/ 707 h 240"/>
                  <a:gd name="T20" fmla="*/ 949 w 250"/>
                  <a:gd name="T21" fmla="*/ 119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"/>
                  <a:gd name="T34" fmla="*/ 0 h 240"/>
                  <a:gd name="T35" fmla="*/ 250 w 25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4" cy="883"/>
              </a:xfrm>
              <a:custGeom>
                <a:avLst/>
                <a:gdLst>
                  <a:gd name="T0" fmla="*/ 1100 w 388"/>
                  <a:gd name="T1" fmla="*/ 0 h 371"/>
                  <a:gd name="T2" fmla="*/ 0 w 388"/>
                  <a:gd name="T3" fmla="*/ 1100 h 371"/>
                  <a:gd name="T4" fmla="*/ 653 w 388"/>
                  <a:gd name="T5" fmla="*/ 2102 h 371"/>
                  <a:gd name="T6" fmla="*/ 764 w 388"/>
                  <a:gd name="T7" fmla="*/ 1887 h 371"/>
                  <a:gd name="T8" fmla="*/ 243 w 388"/>
                  <a:gd name="T9" fmla="*/ 1100 h 371"/>
                  <a:gd name="T10" fmla="*/ 1100 w 388"/>
                  <a:gd name="T11" fmla="*/ 243 h 371"/>
                  <a:gd name="T12" fmla="*/ 1958 w 388"/>
                  <a:gd name="T13" fmla="*/ 1100 h 371"/>
                  <a:gd name="T14" fmla="*/ 1436 w 388"/>
                  <a:gd name="T15" fmla="*/ 1887 h 371"/>
                  <a:gd name="T16" fmla="*/ 1548 w 388"/>
                  <a:gd name="T17" fmla="*/ 2102 h 371"/>
                  <a:gd name="T18" fmla="*/ 2200 w 388"/>
                  <a:gd name="T19" fmla="*/ 1100 h 371"/>
                  <a:gd name="T20" fmla="*/ 1100 w 388"/>
                  <a:gd name="T21" fmla="*/ 0 h 3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8"/>
                  <a:gd name="T34" fmla="*/ 0 h 371"/>
                  <a:gd name="T35" fmla="*/ 388 w 388"/>
                  <a:gd name="T36" fmla="*/ 371 h 3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39"/>
              <p:cNvSpPr>
                <a:spLocks noChangeArrowheads="1"/>
              </p:cNvSpPr>
              <p:nvPr/>
            </p:nvSpPr>
            <p:spPr bwMode="auto">
              <a:xfrm>
                <a:off x="160" y="340"/>
                <a:ext cx="605" cy="740"/>
              </a:xfrm>
              <a:custGeom>
                <a:avLst/>
                <a:gdLst>
                  <a:gd name="T0" fmla="*/ 846 w 254"/>
                  <a:gd name="T1" fmla="*/ 554 h 311"/>
                  <a:gd name="T2" fmla="*/ 1015 w 254"/>
                  <a:gd name="T3" fmla="*/ 288 h 311"/>
                  <a:gd name="T4" fmla="*/ 722 w 254"/>
                  <a:gd name="T5" fmla="*/ 0 h 311"/>
                  <a:gd name="T6" fmla="*/ 431 w 254"/>
                  <a:gd name="T7" fmla="*/ 288 h 311"/>
                  <a:gd name="T8" fmla="*/ 595 w 254"/>
                  <a:gd name="T9" fmla="*/ 554 h 311"/>
                  <a:gd name="T10" fmla="*/ 0 w 254"/>
                  <a:gd name="T11" fmla="*/ 1761 h 311"/>
                  <a:gd name="T12" fmla="*/ 336 w 254"/>
                  <a:gd name="T13" fmla="*/ 1761 h 311"/>
                  <a:gd name="T14" fmla="*/ 436 w 254"/>
                  <a:gd name="T15" fmla="*/ 1625 h 311"/>
                  <a:gd name="T16" fmla="*/ 722 w 254"/>
                  <a:gd name="T17" fmla="*/ 1482 h 311"/>
                  <a:gd name="T18" fmla="*/ 1005 w 254"/>
                  <a:gd name="T19" fmla="*/ 1625 h 311"/>
                  <a:gd name="T20" fmla="*/ 1105 w 254"/>
                  <a:gd name="T21" fmla="*/ 1761 h 311"/>
                  <a:gd name="T22" fmla="*/ 1441 w 254"/>
                  <a:gd name="T23" fmla="*/ 1761 h 311"/>
                  <a:gd name="T24" fmla="*/ 846 w 254"/>
                  <a:gd name="T25" fmla="*/ 554 h 3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"/>
                  <a:gd name="T40" fmla="*/ 0 h 311"/>
                  <a:gd name="T41" fmla="*/ 254 w 254"/>
                  <a:gd name="T42" fmla="*/ 311 h 3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" h="311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40"/>
              <p:cNvSpPr>
                <a:spLocks noChangeArrowheads="1"/>
              </p:cNvSpPr>
              <p:nvPr/>
            </p:nvSpPr>
            <p:spPr bwMode="auto">
              <a:xfrm>
                <a:off x="164" y="164"/>
                <a:ext cx="596" cy="571"/>
              </a:xfrm>
              <a:custGeom>
                <a:avLst/>
                <a:gdLst>
                  <a:gd name="T0" fmla="*/ 949 w 250"/>
                  <a:gd name="T1" fmla="*/ 1199 h 240"/>
                  <a:gd name="T2" fmla="*/ 994 w 250"/>
                  <a:gd name="T3" fmla="*/ 1359 h 240"/>
                  <a:gd name="T4" fmla="*/ 1421 w 250"/>
                  <a:gd name="T5" fmla="*/ 707 h 240"/>
                  <a:gd name="T6" fmla="*/ 710 w 250"/>
                  <a:gd name="T7" fmla="*/ 0 h 240"/>
                  <a:gd name="T8" fmla="*/ 0 w 250"/>
                  <a:gd name="T9" fmla="*/ 707 h 240"/>
                  <a:gd name="T10" fmla="*/ 427 w 250"/>
                  <a:gd name="T11" fmla="*/ 1359 h 240"/>
                  <a:gd name="T12" fmla="*/ 472 w 250"/>
                  <a:gd name="T13" fmla="*/ 1199 h 240"/>
                  <a:gd name="T14" fmla="*/ 164 w 250"/>
                  <a:gd name="T15" fmla="*/ 707 h 240"/>
                  <a:gd name="T16" fmla="*/ 710 w 250"/>
                  <a:gd name="T17" fmla="*/ 164 h 240"/>
                  <a:gd name="T18" fmla="*/ 1261 w 250"/>
                  <a:gd name="T19" fmla="*/ 707 h 240"/>
                  <a:gd name="T20" fmla="*/ 949 w 250"/>
                  <a:gd name="T21" fmla="*/ 1199 h 2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0"/>
                  <a:gd name="T34" fmla="*/ 0 h 240"/>
                  <a:gd name="T35" fmla="*/ 250 w 250"/>
                  <a:gd name="T36" fmla="*/ 240 h 2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0" h="24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4" cy="883"/>
              </a:xfrm>
              <a:custGeom>
                <a:avLst/>
                <a:gdLst>
                  <a:gd name="T0" fmla="*/ 1100 w 388"/>
                  <a:gd name="T1" fmla="*/ 0 h 371"/>
                  <a:gd name="T2" fmla="*/ 0 w 388"/>
                  <a:gd name="T3" fmla="*/ 1100 h 371"/>
                  <a:gd name="T4" fmla="*/ 653 w 388"/>
                  <a:gd name="T5" fmla="*/ 2102 h 371"/>
                  <a:gd name="T6" fmla="*/ 764 w 388"/>
                  <a:gd name="T7" fmla="*/ 1887 h 371"/>
                  <a:gd name="T8" fmla="*/ 243 w 388"/>
                  <a:gd name="T9" fmla="*/ 1100 h 371"/>
                  <a:gd name="T10" fmla="*/ 1100 w 388"/>
                  <a:gd name="T11" fmla="*/ 243 h 371"/>
                  <a:gd name="T12" fmla="*/ 1958 w 388"/>
                  <a:gd name="T13" fmla="*/ 1100 h 371"/>
                  <a:gd name="T14" fmla="*/ 1436 w 388"/>
                  <a:gd name="T15" fmla="*/ 1887 h 371"/>
                  <a:gd name="T16" fmla="*/ 1548 w 388"/>
                  <a:gd name="T17" fmla="*/ 2102 h 371"/>
                  <a:gd name="T18" fmla="*/ 2200 w 388"/>
                  <a:gd name="T19" fmla="*/ 1100 h 371"/>
                  <a:gd name="T20" fmla="*/ 1100 w 388"/>
                  <a:gd name="T21" fmla="*/ 0 h 3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8"/>
                  <a:gd name="T34" fmla="*/ 0 h 371"/>
                  <a:gd name="T35" fmla="*/ 388 w 388"/>
                  <a:gd name="T36" fmla="*/ 371 h 3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8" h="371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6"/>
            <p:cNvGrpSpPr/>
            <p:nvPr/>
          </p:nvGrpSpPr>
          <p:grpSpPr bwMode="auto">
            <a:xfrm>
              <a:off x="103983" y="0"/>
              <a:ext cx="2220117" cy="1121812"/>
              <a:chOff x="0" y="0"/>
              <a:chExt cx="2220117" cy="1121812"/>
            </a:xfrm>
          </p:grpSpPr>
          <p:sp>
            <p:nvSpPr>
              <p:cNvPr id="67" name="文本框 67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矩形 68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10"/>
          <p:cNvGrpSpPr/>
          <p:nvPr/>
        </p:nvGrpSpPr>
        <p:grpSpPr bwMode="auto">
          <a:xfrm>
            <a:off x="9072272" y="4256088"/>
            <a:ext cx="2295525" cy="1611312"/>
            <a:chOff x="0" y="0"/>
            <a:chExt cx="2295375" cy="1612066"/>
          </a:xfrm>
        </p:grpSpPr>
        <p:sp>
          <p:nvSpPr>
            <p:cNvPr id="76" name="矩形 46"/>
            <p:cNvSpPr>
              <a:spLocks noChangeArrowheads="1"/>
            </p:cNvSpPr>
            <p:nvPr/>
          </p:nvSpPr>
          <p:spPr bwMode="auto">
            <a:xfrm>
              <a:off x="0" y="0"/>
              <a:ext cx="2295375" cy="1612066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7" name="组合 1025"/>
            <p:cNvGrpSpPr/>
            <p:nvPr/>
          </p:nvGrpSpPr>
          <p:grpSpPr bwMode="auto">
            <a:xfrm>
              <a:off x="7832" y="76539"/>
              <a:ext cx="292180" cy="301859"/>
              <a:chOff x="0" y="0"/>
              <a:chExt cx="1533526" cy="1584326"/>
            </a:xfrm>
          </p:grpSpPr>
          <p:sp>
            <p:nvSpPr>
              <p:cNvPr id="81" name="Freeform 13"/>
              <p:cNvSpPr>
                <a:spLocks noChangeArrowheads="1"/>
              </p:cNvSpPr>
              <p:nvPr/>
            </p:nvSpPr>
            <p:spPr bwMode="auto">
              <a:xfrm>
                <a:off x="766763" y="306388"/>
                <a:ext cx="479425" cy="509588"/>
              </a:xfrm>
              <a:custGeom>
                <a:avLst/>
                <a:gdLst>
                  <a:gd name="T0" fmla="*/ 1353809375 w 127"/>
                  <a:gd name="T1" fmla="*/ 1923555035 h 135"/>
                  <a:gd name="T2" fmla="*/ 1809829375 w 127"/>
                  <a:gd name="T3" fmla="*/ 1923555035 h 135"/>
                  <a:gd name="T4" fmla="*/ 0 w 127"/>
                  <a:gd name="T5" fmla="*/ 0 h 135"/>
                  <a:gd name="T6" fmla="*/ 0 w 127"/>
                  <a:gd name="T7" fmla="*/ 455952919 h 135"/>
                  <a:gd name="T8" fmla="*/ 1353809375 w 127"/>
                  <a:gd name="T9" fmla="*/ 19235550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35"/>
                  <a:gd name="T17" fmla="*/ 127 w 12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4"/>
              <p:cNvSpPr>
                <a:spLocks noChangeArrowheads="1"/>
              </p:cNvSpPr>
              <p:nvPr/>
            </p:nvSpPr>
            <p:spPr bwMode="auto">
              <a:xfrm>
                <a:off x="766763" y="15875"/>
                <a:ext cx="766763" cy="800100"/>
              </a:xfrm>
              <a:custGeom>
                <a:avLst/>
                <a:gdLst>
                  <a:gd name="T0" fmla="*/ 2147483646 w 203"/>
                  <a:gd name="T1" fmla="*/ 2147483646 h 212"/>
                  <a:gd name="T2" fmla="*/ 2147483646 w 203"/>
                  <a:gd name="T3" fmla="*/ 2147483646 h 212"/>
                  <a:gd name="T4" fmla="*/ 0 w 203"/>
                  <a:gd name="T5" fmla="*/ 0 h 212"/>
                  <a:gd name="T6" fmla="*/ 0 w 203"/>
                  <a:gd name="T7" fmla="*/ 683689224 h 212"/>
                  <a:gd name="T8" fmla="*/ 2147483646 w 203"/>
                  <a:gd name="T9" fmla="*/ 2147483646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12"/>
                  <a:gd name="T17" fmla="*/ 203 w 20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1462088" cy="1522413"/>
              </a:xfrm>
              <a:custGeom>
                <a:avLst/>
                <a:gdLst>
                  <a:gd name="T0" fmla="*/ 2147483646 w 387"/>
                  <a:gd name="T1" fmla="*/ 2147483646 h 403"/>
                  <a:gd name="T2" fmla="*/ 2147483646 w 387"/>
                  <a:gd name="T3" fmla="*/ 2147483646 h 403"/>
                  <a:gd name="T4" fmla="*/ 2147483646 w 387"/>
                  <a:gd name="T5" fmla="*/ 2147483646 h 403"/>
                  <a:gd name="T6" fmla="*/ 2147483646 w 387"/>
                  <a:gd name="T7" fmla="*/ 2147483646 h 403"/>
                  <a:gd name="T8" fmla="*/ 1641433683 w 387"/>
                  <a:gd name="T9" fmla="*/ 2147483646 h 403"/>
                  <a:gd name="T10" fmla="*/ 1769893415 w 387"/>
                  <a:gd name="T11" fmla="*/ 2097839782 h 403"/>
                  <a:gd name="T12" fmla="*/ 1926899754 w 387"/>
                  <a:gd name="T13" fmla="*/ 1997942289 h 403"/>
                  <a:gd name="T14" fmla="*/ 727938480 w 387"/>
                  <a:gd name="T15" fmla="*/ 0 h 403"/>
                  <a:gd name="T16" fmla="*/ 85639821 w 387"/>
                  <a:gd name="T17" fmla="*/ 1270119322 h 403"/>
                  <a:gd name="T18" fmla="*/ 1798440022 w 387"/>
                  <a:gd name="T19" fmla="*/ 2147483646 h 403"/>
                  <a:gd name="T20" fmla="*/ 2147483646 w 387"/>
                  <a:gd name="T21" fmla="*/ 2147483646 h 403"/>
                  <a:gd name="T22" fmla="*/ 2147483646 w 387"/>
                  <a:gd name="T23" fmla="*/ 2147483646 h 403"/>
                  <a:gd name="T24" fmla="*/ 2147483646 w 387"/>
                  <a:gd name="T25" fmla="*/ 2147483646 h 403"/>
                  <a:gd name="T26" fmla="*/ 2147483646 w 387"/>
                  <a:gd name="T27" fmla="*/ 2147483646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7"/>
                  <a:gd name="T43" fmla="*/ 0 h 403"/>
                  <a:gd name="T44" fmla="*/ 387 w 387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"/>
              <p:cNvSpPr>
                <a:spLocks noChangeArrowheads="1"/>
              </p:cNvSpPr>
              <p:nvPr/>
            </p:nvSpPr>
            <p:spPr bwMode="auto">
              <a:xfrm>
                <a:off x="231775" y="0"/>
                <a:ext cx="395288" cy="574675"/>
              </a:xfrm>
              <a:custGeom>
                <a:avLst/>
                <a:gdLst>
                  <a:gd name="T0" fmla="*/ 1388910269 w 105"/>
                  <a:gd name="T1" fmla="*/ 1600942470 h 152"/>
                  <a:gd name="T2" fmla="*/ 581077125 w 105"/>
                  <a:gd name="T3" fmla="*/ 243000568 h 152"/>
                  <a:gd name="T4" fmla="*/ 0 w 105"/>
                  <a:gd name="T5" fmla="*/ 157234105 h 152"/>
                  <a:gd name="T6" fmla="*/ 1190494517 w 105"/>
                  <a:gd name="T7" fmla="*/ 2147483646 h 152"/>
                  <a:gd name="T8" fmla="*/ 1388910269 w 105"/>
                  <a:gd name="T9" fmla="*/ 160094247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2"/>
                  <a:gd name="T17" fmla="*/ 105 w 105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7"/>
              <p:cNvSpPr>
                <a:spLocks noChangeArrowheads="1"/>
              </p:cNvSpPr>
              <p:nvPr/>
            </p:nvSpPr>
            <p:spPr bwMode="auto">
              <a:xfrm>
                <a:off x="985838" y="957263"/>
                <a:ext cx="544513" cy="438150"/>
              </a:xfrm>
              <a:custGeom>
                <a:avLst/>
                <a:gdLst>
                  <a:gd name="T0" fmla="*/ 1844511318 w 144"/>
                  <a:gd name="T1" fmla="*/ 1055748865 h 116"/>
                  <a:gd name="T2" fmla="*/ 571942842 w 144"/>
                  <a:gd name="T3" fmla="*/ 128400613 h 116"/>
                  <a:gd name="T4" fmla="*/ 0 w 144"/>
                  <a:gd name="T5" fmla="*/ 271071318 h 116"/>
                  <a:gd name="T6" fmla="*/ 1887406842 w 144"/>
                  <a:gd name="T7" fmla="*/ 1654960539 h 116"/>
                  <a:gd name="T8" fmla="*/ 1930302366 w 144"/>
                  <a:gd name="T9" fmla="*/ 1597891501 h 116"/>
                  <a:gd name="T10" fmla="*/ 1844511318 w 144"/>
                  <a:gd name="T11" fmla="*/ 105574886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6"/>
                  <a:gd name="T20" fmla="*/ 144 w 144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8"/>
              <p:cNvSpPr>
                <a:spLocks noChangeArrowheads="1"/>
              </p:cNvSpPr>
              <p:nvPr/>
            </p:nvSpPr>
            <p:spPr bwMode="auto">
              <a:xfrm>
                <a:off x="766763" y="306388"/>
                <a:ext cx="479425" cy="509588"/>
              </a:xfrm>
              <a:custGeom>
                <a:avLst/>
                <a:gdLst>
                  <a:gd name="T0" fmla="*/ 1353809375 w 127"/>
                  <a:gd name="T1" fmla="*/ 1923555035 h 135"/>
                  <a:gd name="T2" fmla="*/ 1809829375 w 127"/>
                  <a:gd name="T3" fmla="*/ 1923555035 h 135"/>
                  <a:gd name="T4" fmla="*/ 0 w 127"/>
                  <a:gd name="T5" fmla="*/ 0 h 135"/>
                  <a:gd name="T6" fmla="*/ 0 w 127"/>
                  <a:gd name="T7" fmla="*/ 455952919 h 135"/>
                  <a:gd name="T8" fmla="*/ 1353809375 w 127"/>
                  <a:gd name="T9" fmla="*/ 19235550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135"/>
                  <a:gd name="T17" fmla="*/ 127 w 127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135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9"/>
              <p:cNvSpPr>
                <a:spLocks noChangeArrowheads="1"/>
              </p:cNvSpPr>
              <p:nvPr/>
            </p:nvSpPr>
            <p:spPr bwMode="auto">
              <a:xfrm>
                <a:off x="766763" y="15875"/>
                <a:ext cx="766763" cy="800100"/>
              </a:xfrm>
              <a:custGeom>
                <a:avLst/>
                <a:gdLst>
                  <a:gd name="T0" fmla="*/ 2147483646 w 203"/>
                  <a:gd name="T1" fmla="*/ 2147483646 h 212"/>
                  <a:gd name="T2" fmla="*/ 2147483646 w 203"/>
                  <a:gd name="T3" fmla="*/ 2147483646 h 212"/>
                  <a:gd name="T4" fmla="*/ 0 w 203"/>
                  <a:gd name="T5" fmla="*/ 0 h 212"/>
                  <a:gd name="T6" fmla="*/ 0 w 203"/>
                  <a:gd name="T7" fmla="*/ 683689224 h 212"/>
                  <a:gd name="T8" fmla="*/ 2147483646 w 203"/>
                  <a:gd name="T9" fmla="*/ 2147483646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3"/>
                  <a:gd name="T16" fmla="*/ 0 h 212"/>
                  <a:gd name="T17" fmla="*/ 203 w 203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3" h="212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20"/>
              <p:cNvSpPr>
                <a:spLocks noChangeArrowheads="1"/>
              </p:cNvSpPr>
              <p:nvPr/>
            </p:nvSpPr>
            <p:spPr bwMode="auto">
              <a:xfrm>
                <a:off x="0" y="61913"/>
                <a:ext cx="1462088" cy="1522413"/>
              </a:xfrm>
              <a:custGeom>
                <a:avLst/>
                <a:gdLst>
                  <a:gd name="T0" fmla="*/ 2147483646 w 387"/>
                  <a:gd name="T1" fmla="*/ 2147483646 h 403"/>
                  <a:gd name="T2" fmla="*/ 2147483646 w 387"/>
                  <a:gd name="T3" fmla="*/ 2147483646 h 403"/>
                  <a:gd name="T4" fmla="*/ 2147483646 w 387"/>
                  <a:gd name="T5" fmla="*/ 2147483646 h 403"/>
                  <a:gd name="T6" fmla="*/ 2147483646 w 387"/>
                  <a:gd name="T7" fmla="*/ 2147483646 h 403"/>
                  <a:gd name="T8" fmla="*/ 1641433683 w 387"/>
                  <a:gd name="T9" fmla="*/ 2147483646 h 403"/>
                  <a:gd name="T10" fmla="*/ 1769893415 w 387"/>
                  <a:gd name="T11" fmla="*/ 2097839782 h 403"/>
                  <a:gd name="T12" fmla="*/ 1926899754 w 387"/>
                  <a:gd name="T13" fmla="*/ 1997942289 h 403"/>
                  <a:gd name="T14" fmla="*/ 727938480 w 387"/>
                  <a:gd name="T15" fmla="*/ 0 h 403"/>
                  <a:gd name="T16" fmla="*/ 85639821 w 387"/>
                  <a:gd name="T17" fmla="*/ 1270119322 h 403"/>
                  <a:gd name="T18" fmla="*/ 1798440022 w 387"/>
                  <a:gd name="T19" fmla="*/ 2147483646 h 403"/>
                  <a:gd name="T20" fmla="*/ 2147483646 w 387"/>
                  <a:gd name="T21" fmla="*/ 2147483646 h 403"/>
                  <a:gd name="T22" fmla="*/ 2147483646 w 387"/>
                  <a:gd name="T23" fmla="*/ 2147483646 h 403"/>
                  <a:gd name="T24" fmla="*/ 2147483646 w 387"/>
                  <a:gd name="T25" fmla="*/ 2147483646 h 403"/>
                  <a:gd name="T26" fmla="*/ 2147483646 w 387"/>
                  <a:gd name="T27" fmla="*/ 2147483646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7"/>
                  <a:gd name="T43" fmla="*/ 0 h 403"/>
                  <a:gd name="T44" fmla="*/ 387 w 387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7" h="403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21"/>
              <p:cNvSpPr>
                <a:spLocks noChangeArrowheads="1"/>
              </p:cNvSpPr>
              <p:nvPr/>
            </p:nvSpPr>
            <p:spPr bwMode="auto">
              <a:xfrm>
                <a:off x="231775" y="0"/>
                <a:ext cx="395288" cy="574675"/>
              </a:xfrm>
              <a:custGeom>
                <a:avLst/>
                <a:gdLst>
                  <a:gd name="T0" fmla="*/ 1388910269 w 105"/>
                  <a:gd name="T1" fmla="*/ 1600942470 h 152"/>
                  <a:gd name="T2" fmla="*/ 581077125 w 105"/>
                  <a:gd name="T3" fmla="*/ 243000568 h 152"/>
                  <a:gd name="T4" fmla="*/ 0 w 105"/>
                  <a:gd name="T5" fmla="*/ 157234105 h 152"/>
                  <a:gd name="T6" fmla="*/ 1190494517 w 105"/>
                  <a:gd name="T7" fmla="*/ 2147483646 h 152"/>
                  <a:gd name="T8" fmla="*/ 1388910269 w 105"/>
                  <a:gd name="T9" fmla="*/ 160094247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2"/>
                  <a:gd name="T17" fmla="*/ 105 w 105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2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22"/>
              <p:cNvSpPr>
                <a:spLocks noChangeArrowheads="1"/>
              </p:cNvSpPr>
              <p:nvPr/>
            </p:nvSpPr>
            <p:spPr bwMode="auto">
              <a:xfrm>
                <a:off x="985838" y="957263"/>
                <a:ext cx="544513" cy="438150"/>
              </a:xfrm>
              <a:custGeom>
                <a:avLst/>
                <a:gdLst>
                  <a:gd name="T0" fmla="*/ 1844511318 w 144"/>
                  <a:gd name="T1" fmla="*/ 1055748865 h 116"/>
                  <a:gd name="T2" fmla="*/ 571942842 w 144"/>
                  <a:gd name="T3" fmla="*/ 128400613 h 116"/>
                  <a:gd name="T4" fmla="*/ 0 w 144"/>
                  <a:gd name="T5" fmla="*/ 271071318 h 116"/>
                  <a:gd name="T6" fmla="*/ 1887406842 w 144"/>
                  <a:gd name="T7" fmla="*/ 1654960539 h 116"/>
                  <a:gd name="T8" fmla="*/ 1930302366 w 144"/>
                  <a:gd name="T9" fmla="*/ 1597891501 h 116"/>
                  <a:gd name="T10" fmla="*/ 1844511318 w 144"/>
                  <a:gd name="T11" fmla="*/ 105574886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16"/>
                  <a:gd name="T20" fmla="*/ 144 w 144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16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69"/>
            <p:cNvGrpSpPr/>
            <p:nvPr/>
          </p:nvGrpSpPr>
          <p:grpSpPr bwMode="auto">
            <a:xfrm>
              <a:off x="51992" y="60444"/>
              <a:ext cx="2220117" cy="1121812"/>
              <a:chOff x="0" y="0"/>
              <a:chExt cx="2220117" cy="1121812"/>
            </a:xfrm>
          </p:grpSpPr>
          <p:sp>
            <p:nvSpPr>
              <p:cNvPr id="79" name="文本框 70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矩形 71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7"/>
          <p:cNvGrpSpPr/>
          <p:nvPr/>
        </p:nvGrpSpPr>
        <p:grpSpPr bwMode="auto">
          <a:xfrm>
            <a:off x="6362409" y="4283075"/>
            <a:ext cx="2297113" cy="1584325"/>
            <a:chOff x="0" y="0"/>
            <a:chExt cx="2297142" cy="1584057"/>
          </a:xfrm>
        </p:grpSpPr>
        <p:sp>
          <p:nvSpPr>
            <p:cNvPr id="92" name="矩形 45"/>
            <p:cNvSpPr>
              <a:spLocks noChangeArrowheads="1"/>
            </p:cNvSpPr>
            <p:nvPr/>
          </p:nvSpPr>
          <p:spPr bwMode="auto">
            <a:xfrm>
              <a:off x="0" y="0"/>
              <a:ext cx="2272108" cy="1584057"/>
            </a:xfrm>
            <a:prstGeom prst="rect">
              <a:avLst/>
            </a:prstGeom>
            <a:solidFill>
              <a:srgbClr val="D9E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3" name="组合 1035"/>
            <p:cNvGrpSpPr/>
            <p:nvPr/>
          </p:nvGrpSpPr>
          <p:grpSpPr bwMode="auto">
            <a:xfrm>
              <a:off x="68815" y="32435"/>
              <a:ext cx="213517" cy="334050"/>
              <a:chOff x="0" y="0"/>
              <a:chExt cx="393701" cy="615950"/>
            </a:xfrm>
          </p:grpSpPr>
          <p:sp>
            <p:nvSpPr>
              <p:cNvPr id="97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93701" cy="615950"/>
              </a:xfrm>
              <a:custGeom>
                <a:avLst/>
                <a:gdLst>
                  <a:gd name="T0" fmla="*/ 565695173 w 274"/>
                  <a:gd name="T1" fmla="*/ 106698297 h 430"/>
                  <a:gd name="T2" fmla="*/ 458336934 w 274"/>
                  <a:gd name="T3" fmla="*/ 0 h 430"/>
                  <a:gd name="T4" fmla="*/ 105293465 w 274"/>
                  <a:gd name="T5" fmla="*/ 0 h 430"/>
                  <a:gd name="T6" fmla="*/ 0 w 274"/>
                  <a:gd name="T7" fmla="*/ 106698297 h 430"/>
                  <a:gd name="T8" fmla="*/ 0 w 274"/>
                  <a:gd name="T9" fmla="*/ 775614267 h 430"/>
                  <a:gd name="T10" fmla="*/ 105293465 w 274"/>
                  <a:gd name="T11" fmla="*/ 882312564 h 430"/>
                  <a:gd name="T12" fmla="*/ 458336934 w 274"/>
                  <a:gd name="T13" fmla="*/ 882312564 h 430"/>
                  <a:gd name="T14" fmla="*/ 565695173 w 274"/>
                  <a:gd name="T15" fmla="*/ 775614267 h 430"/>
                  <a:gd name="T16" fmla="*/ 565695173 w 274"/>
                  <a:gd name="T17" fmla="*/ 106698297 h 430"/>
                  <a:gd name="T18" fmla="*/ 282848305 w 274"/>
                  <a:gd name="T19" fmla="*/ 847429740 h 430"/>
                  <a:gd name="T20" fmla="*/ 247750004 w 274"/>
                  <a:gd name="T21" fmla="*/ 812548348 h 430"/>
                  <a:gd name="T22" fmla="*/ 282848305 w 274"/>
                  <a:gd name="T23" fmla="*/ 777665524 h 430"/>
                  <a:gd name="T24" fmla="*/ 317945169 w 274"/>
                  <a:gd name="T25" fmla="*/ 812548348 h 430"/>
                  <a:gd name="T26" fmla="*/ 282848305 w 274"/>
                  <a:gd name="T27" fmla="*/ 847429740 h 430"/>
                  <a:gd name="T28" fmla="*/ 509951997 w 274"/>
                  <a:gd name="T29" fmla="*/ 742784132 h 430"/>
                  <a:gd name="T30" fmla="*/ 53678401 w 274"/>
                  <a:gd name="T31" fmla="*/ 742784132 h 430"/>
                  <a:gd name="T32" fmla="*/ 53678401 w 274"/>
                  <a:gd name="T33" fmla="*/ 114906189 h 430"/>
                  <a:gd name="T34" fmla="*/ 509951997 w 274"/>
                  <a:gd name="T35" fmla="*/ 114906189 h 430"/>
                  <a:gd name="T36" fmla="*/ 509951997 w 274"/>
                  <a:gd name="T37" fmla="*/ 742784132 h 4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430"/>
                  <a:gd name="T59" fmla="*/ 274 w 274"/>
                  <a:gd name="T60" fmla="*/ 430 h 4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93701" cy="615950"/>
              </a:xfrm>
              <a:custGeom>
                <a:avLst/>
                <a:gdLst>
                  <a:gd name="T0" fmla="*/ 565695173 w 274"/>
                  <a:gd name="T1" fmla="*/ 106698297 h 430"/>
                  <a:gd name="T2" fmla="*/ 458336934 w 274"/>
                  <a:gd name="T3" fmla="*/ 0 h 430"/>
                  <a:gd name="T4" fmla="*/ 105293465 w 274"/>
                  <a:gd name="T5" fmla="*/ 0 h 430"/>
                  <a:gd name="T6" fmla="*/ 0 w 274"/>
                  <a:gd name="T7" fmla="*/ 106698297 h 430"/>
                  <a:gd name="T8" fmla="*/ 0 w 274"/>
                  <a:gd name="T9" fmla="*/ 775614267 h 430"/>
                  <a:gd name="T10" fmla="*/ 105293465 w 274"/>
                  <a:gd name="T11" fmla="*/ 882312564 h 430"/>
                  <a:gd name="T12" fmla="*/ 458336934 w 274"/>
                  <a:gd name="T13" fmla="*/ 882312564 h 430"/>
                  <a:gd name="T14" fmla="*/ 565695173 w 274"/>
                  <a:gd name="T15" fmla="*/ 775614267 h 430"/>
                  <a:gd name="T16" fmla="*/ 565695173 w 274"/>
                  <a:gd name="T17" fmla="*/ 106698297 h 430"/>
                  <a:gd name="T18" fmla="*/ 282848305 w 274"/>
                  <a:gd name="T19" fmla="*/ 847429740 h 430"/>
                  <a:gd name="T20" fmla="*/ 247750004 w 274"/>
                  <a:gd name="T21" fmla="*/ 812548348 h 430"/>
                  <a:gd name="T22" fmla="*/ 282848305 w 274"/>
                  <a:gd name="T23" fmla="*/ 777665524 h 430"/>
                  <a:gd name="T24" fmla="*/ 317945169 w 274"/>
                  <a:gd name="T25" fmla="*/ 812548348 h 430"/>
                  <a:gd name="T26" fmla="*/ 282848305 w 274"/>
                  <a:gd name="T27" fmla="*/ 847429740 h 430"/>
                  <a:gd name="T28" fmla="*/ 509951997 w 274"/>
                  <a:gd name="T29" fmla="*/ 742784132 h 430"/>
                  <a:gd name="T30" fmla="*/ 53678401 w 274"/>
                  <a:gd name="T31" fmla="*/ 742784132 h 430"/>
                  <a:gd name="T32" fmla="*/ 53678401 w 274"/>
                  <a:gd name="T33" fmla="*/ 114906189 h 430"/>
                  <a:gd name="T34" fmla="*/ 509951997 w 274"/>
                  <a:gd name="T35" fmla="*/ 114906189 h 430"/>
                  <a:gd name="T36" fmla="*/ 509951997 w 274"/>
                  <a:gd name="T37" fmla="*/ 742784132 h 4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4"/>
                  <a:gd name="T58" fmla="*/ 0 h 430"/>
                  <a:gd name="T59" fmla="*/ 274 w 274"/>
                  <a:gd name="T60" fmla="*/ 430 h 4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4" h="430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72"/>
            <p:cNvGrpSpPr/>
            <p:nvPr/>
          </p:nvGrpSpPr>
          <p:grpSpPr bwMode="auto">
            <a:xfrm>
              <a:off x="77025" y="32435"/>
              <a:ext cx="2220117" cy="1121812"/>
              <a:chOff x="0" y="0"/>
              <a:chExt cx="2220117" cy="1121812"/>
            </a:xfrm>
          </p:grpSpPr>
          <p:sp>
            <p:nvSpPr>
              <p:cNvPr id="95" name="文本框 73"/>
              <p:cNvSpPr>
                <a:spLocks noChangeArrowheads="1"/>
              </p:cNvSpPr>
              <p:nvPr/>
            </p:nvSpPr>
            <p:spPr bwMode="auto">
              <a:xfrm>
                <a:off x="512976" y="0"/>
                <a:ext cx="121058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矩形 74"/>
              <p:cNvSpPr>
                <a:spLocks noChangeArrowheads="1"/>
              </p:cNvSpPr>
              <p:nvPr/>
            </p:nvSpPr>
            <p:spPr bwMode="auto">
              <a:xfrm>
                <a:off x="0" y="660147"/>
                <a:ext cx="22201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</a:t>
                </a:r>
                <a:endParaRPr lang="zh-CN" altLang="en-US" sz="16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8"/>
          <p:cNvSpPr>
            <a:spLocks noChangeArrowheads="1"/>
          </p:cNvSpPr>
          <p:nvPr/>
        </p:nvSpPr>
        <p:spPr bwMode="auto">
          <a:xfrm>
            <a:off x="2316163" y="1476375"/>
            <a:ext cx="1906587" cy="1905000"/>
          </a:xfrm>
          <a:prstGeom prst="ellipse">
            <a:avLst/>
          </a:prstGeom>
          <a:solidFill>
            <a:srgbClr val="86A794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10"/>
          <p:cNvSpPr>
            <a:spLocks noChangeArrowheads="1"/>
          </p:cNvSpPr>
          <p:nvPr/>
        </p:nvSpPr>
        <p:spPr bwMode="auto">
          <a:xfrm>
            <a:off x="1693863" y="2778125"/>
            <a:ext cx="1244600" cy="1244600"/>
          </a:xfrm>
          <a:prstGeom prst="ellipse">
            <a:avLst/>
          </a:prstGeom>
          <a:solidFill>
            <a:srgbClr val="92CF7C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12"/>
          <p:cNvSpPr>
            <a:spLocks noChangeArrowheads="1"/>
          </p:cNvSpPr>
          <p:nvPr/>
        </p:nvSpPr>
        <p:spPr bwMode="auto">
          <a:xfrm>
            <a:off x="4595813" y="2336800"/>
            <a:ext cx="2932112" cy="2930525"/>
          </a:xfrm>
          <a:prstGeom prst="ellipse">
            <a:avLst/>
          </a:prstGeom>
          <a:solidFill>
            <a:srgbClr val="455C19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同心圆 14"/>
          <p:cNvSpPr>
            <a:spLocks noChangeArrowheads="1"/>
          </p:cNvSpPr>
          <p:nvPr/>
        </p:nvSpPr>
        <p:spPr bwMode="auto">
          <a:xfrm>
            <a:off x="8780463" y="4152900"/>
            <a:ext cx="808037" cy="808038"/>
          </a:xfrm>
          <a:custGeom>
            <a:avLst/>
            <a:gdLst>
              <a:gd name="T0" fmla="*/ 15113995 w 21600"/>
              <a:gd name="T1" fmla="*/ 0 h 21600"/>
              <a:gd name="T2" fmla="*/ 4426434 w 21600"/>
              <a:gd name="T3" fmla="*/ 4426440 h 21600"/>
              <a:gd name="T4" fmla="*/ 0 w 21600"/>
              <a:gd name="T5" fmla="*/ 15114014 h 21600"/>
              <a:gd name="T6" fmla="*/ 4426434 w 21600"/>
              <a:gd name="T7" fmla="*/ 25801589 h 21600"/>
              <a:gd name="T8" fmla="*/ 15113995 w 21600"/>
              <a:gd name="T9" fmla="*/ 30228028 h 21600"/>
              <a:gd name="T10" fmla="*/ 25801519 w 21600"/>
              <a:gd name="T11" fmla="*/ 25801589 h 21600"/>
              <a:gd name="T12" fmla="*/ 30227953 w 21600"/>
              <a:gd name="T13" fmla="*/ 15114014 h 21600"/>
              <a:gd name="T14" fmla="*/ 25801519 w 21600"/>
              <a:gd name="T15" fmla="*/ 442644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63" y="10800"/>
                </a:moveTo>
                <a:cubicBezTo>
                  <a:pt x="1163" y="16122"/>
                  <a:pt x="5478" y="20437"/>
                  <a:pt x="10800" y="20437"/>
                </a:cubicBezTo>
                <a:cubicBezTo>
                  <a:pt x="16122" y="20437"/>
                  <a:pt x="20437" y="16122"/>
                  <a:pt x="20437" y="10800"/>
                </a:cubicBezTo>
                <a:cubicBezTo>
                  <a:pt x="20437" y="5478"/>
                  <a:pt x="16122" y="1163"/>
                  <a:pt x="10800" y="1163"/>
                </a:cubicBezTo>
                <a:cubicBezTo>
                  <a:pt x="5478" y="1163"/>
                  <a:pt x="1163" y="5478"/>
                  <a:pt x="1163" y="10800"/>
                </a:cubicBezTo>
                <a:close/>
              </a:path>
            </a:pathLst>
          </a:custGeom>
          <a:solidFill>
            <a:srgbClr val="3F762A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bevel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7097713" y="1762125"/>
            <a:ext cx="1847850" cy="1096963"/>
            <a:chOff x="0" y="0"/>
            <a:chExt cx="1848086" cy="1096504"/>
          </a:xfrm>
        </p:grpSpPr>
        <p:sp>
          <p:nvSpPr>
            <p:cNvPr id="7" name="同心圆 13"/>
            <p:cNvSpPr>
              <a:spLocks noChangeArrowheads="1"/>
            </p:cNvSpPr>
            <p:nvPr/>
          </p:nvSpPr>
          <p:spPr bwMode="auto">
            <a:xfrm>
              <a:off x="751582" y="0"/>
              <a:ext cx="1096504" cy="1096504"/>
            </a:xfrm>
            <a:custGeom>
              <a:avLst/>
              <a:gdLst>
                <a:gd name="T0" fmla="*/ 27831505 w 21600"/>
                <a:gd name="T1" fmla="*/ 0 h 21600"/>
                <a:gd name="T2" fmla="*/ 8151035 w 21600"/>
                <a:gd name="T3" fmla="*/ 8151035 h 21600"/>
                <a:gd name="T4" fmla="*/ 0 w 21600"/>
                <a:gd name="T5" fmla="*/ 27831505 h 21600"/>
                <a:gd name="T6" fmla="*/ 8151035 w 21600"/>
                <a:gd name="T7" fmla="*/ 47511975 h 21600"/>
                <a:gd name="T8" fmla="*/ 27831505 w 21600"/>
                <a:gd name="T9" fmla="*/ 55663010 h 21600"/>
                <a:gd name="T10" fmla="*/ 47511975 w 21600"/>
                <a:gd name="T11" fmla="*/ 47511975 h 21600"/>
                <a:gd name="T12" fmla="*/ 55663010 w 21600"/>
                <a:gd name="T13" fmla="*/ 27831505 h 21600"/>
                <a:gd name="T14" fmla="*/ 47511975 w 21600"/>
                <a:gd name="T15" fmla="*/ 815103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63" y="10800"/>
                  </a:moveTo>
                  <a:cubicBezTo>
                    <a:pt x="1163" y="16122"/>
                    <a:pt x="5478" y="20437"/>
                    <a:pt x="10800" y="20437"/>
                  </a:cubicBezTo>
                  <a:cubicBezTo>
                    <a:pt x="16122" y="20437"/>
                    <a:pt x="20437" y="16122"/>
                    <a:pt x="20437" y="10800"/>
                  </a:cubicBezTo>
                  <a:cubicBezTo>
                    <a:pt x="20437" y="5478"/>
                    <a:pt x="16122" y="1163"/>
                    <a:pt x="10800" y="1163"/>
                  </a:cubicBezTo>
                  <a:cubicBezTo>
                    <a:pt x="5478" y="1163"/>
                    <a:pt x="1163" y="5478"/>
                    <a:pt x="1163" y="1080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24"/>
            <p:cNvCxnSpPr>
              <a:cxnSpLocks noChangeShapeType="1"/>
              <a:stCxn id="4" idx="7"/>
              <a:endCxn id="7" idx="2"/>
            </p:cNvCxnSpPr>
            <p:nvPr/>
          </p:nvCxnSpPr>
          <p:spPr bwMode="auto">
            <a:xfrm flipV="1">
              <a:off x="0" y="548252"/>
              <a:ext cx="751582" cy="456086"/>
            </a:xfrm>
            <a:prstGeom prst="line">
              <a:avLst/>
            </a:prstGeom>
            <a:noFill/>
            <a:ln w="25400">
              <a:solidFill>
                <a:srgbClr val="3F762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组合 6"/>
          <p:cNvGrpSpPr/>
          <p:nvPr/>
        </p:nvGrpSpPr>
        <p:grpSpPr bwMode="auto">
          <a:xfrm>
            <a:off x="7494588" y="2717800"/>
            <a:ext cx="3654425" cy="1679575"/>
            <a:chOff x="0" y="0"/>
            <a:chExt cx="3654806" cy="1678139"/>
          </a:xfrm>
        </p:grpSpPr>
        <p:sp>
          <p:nvSpPr>
            <p:cNvPr id="10" name="同心圆 16"/>
            <p:cNvSpPr>
              <a:spLocks noChangeArrowheads="1"/>
            </p:cNvSpPr>
            <p:nvPr/>
          </p:nvSpPr>
          <p:spPr bwMode="auto">
            <a:xfrm>
              <a:off x="1976667" y="0"/>
              <a:ext cx="1678139" cy="1678139"/>
            </a:xfrm>
            <a:custGeom>
              <a:avLst/>
              <a:gdLst>
                <a:gd name="T0" fmla="*/ 65188708 w 21600"/>
                <a:gd name="T1" fmla="*/ 0 h 21600"/>
                <a:gd name="T2" fmla="*/ 19091861 w 21600"/>
                <a:gd name="T3" fmla="*/ 19091861 h 21600"/>
                <a:gd name="T4" fmla="*/ 0 w 21600"/>
                <a:gd name="T5" fmla="*/ 65188708 h 21600"/>
                <a:gd name="T6" fmla="*/ 19091861 w 21600"/>
                <a:gd name="T7" fmla="*/ 111285477 h 21600"/>
                <a:gd name="T8" fmla="*/ 65188708 w 21600"/>
                <a:gd name="T9" fmla="*/ 130377338 h 21600"/>
                <a:gd name="T10" fmla="*/ 111285477 w 21600"/>
                <a:gd name="T11" fmla="*/ 111285477 h 21600"/>
                <a:gd name="T12" fmla="*/ 130377338 w 21600"/>
                <a:gd name="T13" fmla="*/ 65188708 h 21600"/>
                <a:gd name="T14" fmla="*/ 111285477 w 21600"/>
                <a:gd name="T15" fmla="*/ 1909186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63" y="10800"/>
                  </a:moveTo>
                  <a:cubicBezTo>
                    <a:pt x="1163" y="16122"/>
                    <a:pt x="5478" y="20437"/>
                    <a:pt x="10800" y="20437"/>
                  </a:cubicBezTo>
                  <a:cubicBezTo>
                    <a:pt x="16122" y="20437"/>
                    <a:pt x="20437" y="16122"/>
                    <a:pt x="20437" y="10800"/>
                  </a:cubicBezTo>
                  <a:cubicBezTo>
                    <a:pt x="20437" y="5478"/>
                    <a:pt x="16122" y="1163"/>
                    <a:pt x="10800" y="1163"/>
                  </a:cubicBezTo>
                  <a:cubicBezTo>
                    <a:pt x="5478" y="1163"/>
                    <a:pt x="1163" y="5478"/>
                    <a:pt x="1163" y="1080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直接连接符 28"/>
            <p:cNvSpPr>
              <a:spLocks noChangeShapeType="1"/>
            </p:cNvSpPr>
            <p:nvPr/>
          </p:nvSpPr>
          <p:spPr bwMode="auto">
            <a:xfrm>
              <a:off x="0" y="756543"/>
              <a:ext cx="1976667" cy="82527"/>
            </a:xfrm>
            <a:prstGeom prst="line">
              <a:avLst/>
            </a:prstGeom>
            <a:noFill/>
            <a:ln w="25400">
              <a:solidFill>
                <a:srgbClr val="3F762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7"/>
          <p:cNvGrpSpPr/>
          <p:nvPr/>
        </p:nvGrpSpPr>
        <p:grpSpPr bwMode="auto">
          <a:xfrm>
            <a:off x="7097713" y="4838700"/>
            <a:ext cx="1889125" cy="1470025"/>
            <a:chOff x="0" y="0"/>
            <a:chExt cx="1888284" cy="1470033"/>
          </a:xfrm>
        </p:grpSpPr>
        <p:sp>
          <p:nvSpPr>
            <p:cNvPr id="13" name="同心圆 15"/>
            <p:cNvSpPr>
              <a:spLocks noChangeArrowheads="1"/>
            </p:cNvSpPr>
            <p:nvPr/>
          </p:nvSpPr>
          <p:spPr bwMode="auto">
            <a:xfrm>
              <a:off x="429217" y="10966"/>
              <a:ext cx="1459067" cy="1459067"/>
            </a:xfrm>
            <a:custGeom>
              <a:avLst/>
              <a:gdLst>
                <a:gd name="T0" fmla="*/ 49279583 w 21600"/>
                <a:gd name="T1" fmla="*/ 0 h 21600"/>
                <a:gd name="T2" fmla="*/ 14432537 w 21600"/>
                <a:gd name="T3" fmla="*/ 14432537 h 21600"/>
                <a:gd name="T4" fmla="*/ 0 w 21600"/>
                <a:gd name="T5" fmla="*/ 49279583 h 21600"/>
                <a:gd name="T6" fmla="*/ 14432537 w 21600"/>
                <a:gd name="T7" fmla="*/ 84126561 h 21600"/>
                <a:gd name="T8" fmla="*/ 49279583 w 21600"/>
                <a:gd name="T9" fmla="*/ 98559098 h 21600"/>
                <a:gd name="T10" fmla="*/ 84126561 w 21600"/>
                <a:gd name="T11" fmla="*/ 84126561 h 21600"/>
                <a:gd name="T12" fmla="*/ 98559098 w 21600"/>
                <a:gd name="T13" fmla="*/ 49279583 h 21600"/>
                <a:gd name="T14" fmla="*/ 84126561 w 21600"/>
                <a:gd name="T15" fmla="*/ 1443253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63" y="10800"/>
                  </a:moveTo>
                  <a:cubicBezTo>
                    <a:pt x="1163" y="16122"/>
                    <a:pt x="5478" y="20437"/>
                    <a:pt x="10800" y="20437"/>
                  </a:cubicBezTo>
                  <a:cubicBezTo>
                    <a:pt x="16122" y="20437"/>
                    <a:pt x="20437" y="16122"/>
                    <a:pt x="20437" y="10800"/>
                  </a:cubicBezTo>
                  <a:cubicBezTo>
                    <a:pt x="20437" y="5478"/>
                    <a:pt x="16122" y="1163"/>
                    <a:pt x="10800" y="1163"/>
                  </a:cubicBezTo>
                  <a:cubicBezTo>
                    <a:pt x="5478" y="1163"/>
                    <a:pt x="1163" y="5478"/>
                    <a:pt x="1163" y="10800"/>
                  </a:cubicBez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直接连接符 35"/>
            <p:cNvSpPr>
              <a:spLocks noChangeShapeType="1"/>
            </p:cNvSpPr>
            <p:nvPr/>
          </p:nvSpPr>
          <p:spPr bwMode="auto">
            <a:xfrm>
              <a:off x="0" y="0"/>
              <a:ext cx="507951" cy="338146"/>
            </a:xfrm>
            <a:prstGeom prst="line">
              <a:avLst/>
            </a:prstGeom>
            <a:noFill/>
            <a:ln w="25400">
              <a:solidFill>
                <a:srgbClr val="3F762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25"/>
          <p:cNvSpPr>
            <a:spLocks noChangeArrowheads="1"/>
          </p:cNvSpPr>
          <p:nvPr/>
        </p:nvSpPr>
        <p:spPr bwMode="auto">
          <a:xfrm>
            <a:off x="1857375" y="3101975"/>
            <a:ext cx="917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请输入标题</a:t>
            </a:r>
            <a:endParaRPr lang="zh-CN" altLang="en-US" sz="16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11"/>
          <p:cNvSpPr>
            <a:spLocks noChangeArrowheads="1"/>
          </p:cNvSpPr>
          <p:nvPr/>
        </p:nvSpPr>
        <p:spPr bwMode="auto">
          <a:xfrm>
            <a:off x="2638425" y="2933700"/>
            <a:ext cx="2306638" cy="2305050"/>
          </a:xfrm>
          <a:prstGeom prst="ellipse">
            <a:avLst/>
          </a:prstGeom>
          <a:solidFill>
            <a:srgbClr val="3F762A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组合 3"/>
          <p:cNvGrpSpPr/>
          <p:nvPr/>
        </p:nvGrpSpPr>
        <p:grpSpPr bwMode="auto">
          <a:xfrm>
            <a:off x="2832100" y="3416300"/>
            <a:ext cx="1939925" cy="1639014"/>
            <a:chOff x="0" y="0"/>
            <a:chExt cx="1941352" cy="1639116"/>
          </a:xfrm>
        </p:grpSpPr>
        <p:sp>
          <p:nvSpPr>
            <p:cNvPr id="18" name="文本框 23"/>
            <p:cNvSpPr>
              <a:spLocks noChangeArrowheads="1"/>
            </p:cNvSpPr>
            <p:nvPr/>
          </p:nvSpPr>
          <p:spPr bwMode="auto">
            <a:xfrm>
              <a:off x="409817" y="0"/>
              <a:ext cx="1228812" cy="34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27"/>
            <p:cNvSpPr>
              <a:spLocks noChangeArrowheads="1"/>
            </p:cNvSpPr>
            <p:nvPr/>
          </p:nvSpPr>
          <p:spPr bwMode="auto">
            <a:xfrm>
              <a:off x="0" y="469492"/>
              <a:ext cx="1941352" cy="116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4"/>
          <p:cNvGrpSpPr/>
          <p:nvPr/>
        </p:nvGrpSpPr>
        <p:grpSpPr bwMode="auto">
          <a:xfrm>
            <a:off x="4957763" y="2822575"/>
            <a:ext cx="2328862" cy="1973263"/>
            <a:chOff x="0" y="0"/>
            <a:chExt cx="2327689" cy="1973086"/>
          </a:xfrm>
        </p:grpSpPr>
        <p:sp>
          <p:nvSpPr>
            <p:cNvPr id="21" name="文本框 26"/>
            <p:cNvSpPr>
              <a:spLocks noChangeArrowheads="1"/>
            </p:cNvSpPr>
            <p:nvPr/>
          </p:nvSpPr>
          <p:spPr bwMode="auto">
            <a:xfrm>
              <a:off x="498143" y="0"/>
              <a:ext cx="12105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9"/>
            <p:cNvSpPr>
              <a:spLocks noChangeArrowheads="1"/>
            </p:cNvSpPr>
            <p:nvPr/>
          </p:nvSpPr>
          <p:spPr bwMode="auto">
            <a:xfrm>
              <a:off x="0" y="588091"/>
              <a:ext cx="232768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 30"/>
          <p:cNvSpPr>
            <a:spLocks noChangeArrowheads="1"/>
          </p:cNvSpPr>
          <p:nvPr/>
        </p:nvSpPr>
        <p:spPr bwMode="auto">
          <a:xfrm>
            <a:off x="9598025" y="3176588"/>
            <a:ext cx="153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31"/>
          <p:cNvSpPr>
            <a:spLocks noChangeArrowheads="1"/>
          </p:cNvSpPr>
          <p:nvPr/>
        </p:nvSpPr>
        <p:spPr bwMode="auto">
          <a:xfrm>
            <a:off x="7621588" y="5214938"/>
            <a:ext cx="127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7"/>
          <p:cNvSpPr>
            <a:spLocks noChangeArrowheads="1"/>
          </p:cNvSpPr>
          <p:nvPr/>
        </p:nvSpPr>
        <p:spPr bwMode="auto">
          <a:xfrm>
            <a:off x="7953375" y="21971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标题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9"/>
          <p:cNvGrpSpPr/>
          <p:nvPr/>
        </p:nvGrpSpPr>
        <p:grpSpPr bwMode="auto">
          <a:xfrm>
            <a:off x="7481888" y="4022725"/>
            <a:ext cx="2362200" cy="706438"/>
            <a:chOff x="0" y="0"/>
            <a:chExt cx="2361178" cy="706076"/>
          </a:xfrm>
        </p:grpSpPr>
        <p:sp>
          <p:nvSpPr>
            <p:cNvPr id="27" name="直接连接符 32"/>
            <p:cNvSpPr>
              <a:spLocks noChangeShapeType="1"/>
            </p:cNvSpPr>
            <p:nvPr/>
          </p:nvSpPr>
          <p:spPr bwMode="auto">
            <a:xfrm>
              <a:off x="0" y="0"/>
              <a:ext cx="1352550" cy="473407"/>
            </a:xfrm>
            <a:prstGeom prst="line">
              <a:avLst/>
            </a:prstGeom>
            <a:noFill/>
            <a:ln w="25400">
              <a:solidFill>
                <a:srgbClr val="3F762A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34"/>
            <p:cNvSpPr>
              <a:spLocks noChangeArrowheads="1"/>
            </p:cNvSpPr>
            <p:nvPr/>
          </p:nvSpPr>
          <p:spPr bwMode="auto">
            <a:xfrm>
              <a:off x="1273374" y="336586"/>
              <a:ext cx="1087804" cy="369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标题</a:t>
              </a:r>
              <a:endPara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1"/>
          <p:cNvGrpSpPr/>
          <p:nvPr/>
        </p:nvGrpSpPr>
        <p:grpSpPr bwMode="auto">
          <a:xfrm>
            <a:off x="2514600" y="1835150"/>
            <a:ext cx="1593850" cy="1054064"/>
            <a:chOff x="0" y="0"/>
            <a:chExt cx="1593126" cy="1053909"/>
          </a:xfrm>
        </p:grpSpPr>
        <p:sp>
          <p:nvSpPr>
            <p:cNvPr id="30" name="文本框 2"/>
            <p:cNvSpPr>
              <a:spLocks noChangeArrowheads="1"/>
            </p:cNvSpPr>
            <p:nvPr/>
          </p:nvSpPr>
          <p:spPr bwMode="auto">
            <a:xfrm>
              <a:off x="191269" y="0"/>
              <a:ext cx="12105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6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矩形 36"/>
            <p:cNvSpPr>
              <a:spLocks noChangeArrowheads="1"/>
            </p:cNvSpPr>
            <p:nvPr/>
          </p:nvSpPr>
          <p:spPr bwMode="auto">
            <a:xfrm>
              <a:off x="0" y="407673"/>
              <a:ext cx="1593126" cy="6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2" grpId="1" bldLvl="0" animBg="1" autoUpdateAnimBg="0"/>
      <p:bldP spid="3" grpId="0" bldLvl="0" animBg="1" autoUpdateAnimBg="0"/>
      <p:bldP spid="3" grpId="1" bldLvl="0" animBg="1" autoUpdateAnimBg="0"/>
      <p:bldP spid="4" grpId="0" bldLvl="0" animBg="1" autoUpdateAnimBg="0"/>
      <p:bldP spid="4" grpId="1" bldLvl="0" animBg="1" autoUpdateAnimBg="0"/>
      <p:bldP spid="15" grpId="0" bldLvl="0" autoUpdateAnimBg="0"/>
      <p:bldP spid="15" grpId="1" bldLvl="0" autoUpdateAnimBg="0"/>
      <p:bldP spid="16" grpId="0" bldLvl="0" animBg="1" autoUpdateAnimBg="0"/>
      <p:bldP spid="16" grpId="1" bldLvl="0" animBg="1" autoUpdateAnimBg="0"/>
      <p:bldP spid="23" grpId="0" bldLvl="0" autoUpdateAnimBg="0"/>
      <p:bldP spid="23" grpId="1" bldLvl="0" autoUpdateAnimBg="0"/>
      <p:bldP spid="24" grpId="0" bldLvl="0" autoUpdateAnimBg="0"/>
      <p:bldP spid="24" grpId="1" bldLvl="0" autoUpdateAnimBg="0"/>
      <p:bldP spid="25" grpId="0" bldLvl="0" autoUpdateAnimBg="0"/>
      <p:bldP spid="25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63119" y="2756531"/>
            <a:ext cx="5845404" cy="58454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5486" y="2969274"/>
            <a:ext cx="4576947" cy="4576947"/>
          </a:xfrm>
          <a:prstGeom prst="rect">
            <a:avLst/>
          </a:prstGeom>
          <a:effectLst/>
        </p:spPr>
      </p:pic>
      <p:sp>
        <p:nvSpPr>
          <p:cNvPr id="12" name="文本框 11"/>
          <p:cNvSpPr txBox="1"/>
          <p:nvPr/>
        </p:nvSpPr>
        <p:spPr>
          <a:xfrm>
            <a:off x="2290126" y="2282555"/>
            <a:ext cx="815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谢谢观看！</a:t>
            </a:r>
            <a:endParaRPr lang="zh-CN" altLang="en-US" sz="7200" dirty="0">
              <a:solidFill>
                <a:srgbClr val="70AD47">
                  <a:lumMod val="7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28425" y="3895272"/>
            <a:ext cx="6259527" cy="398780"/>
          </a:xfrm>
          <a:prstGeom prst="rect">
            <a:avLst/>
          </a:prstGeom>
          <a:noFill/>
          <a:ln>
            <a:solidFill>
              <a:srgbClr val="3F762A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答辩人：</a:t>
            </a:r>
            <a:r>
              <a:rPr lang="en-US" altLang="zh-CN" sz="20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j9p.com</a:t>
            </a:r>
            <a:r>
              <a:rPr lang="en-US" altLang="zh-CN" sz="20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   </a:t>
            </a:r>
            <a:r>
              <a:rPr lang="zh-CN" altLang="en-US" sz="20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时间：</a:t>
            </a:r>
            <a:r>
              <a:rPr lang="en-US" altLang="zh-CN" sz="2000" dirty="0" smtClean="0">
                <a:solidFill>
                  <a:srgbClr val="70AD47">
                    <a:lumMod val="75000"/>
                  </a:srgbClr>
                </a:solidFill>
                <a:cs typeface="+mn-ea"/>
                <a:sym typeface="+mn-lt"/>
              </a:rPr>
              <a:t>2030.12.12</a:t>
            </a:r>
            <a:endParaRPr lang="zh-CN" altLang="en-US" sz="2000" dirty="0">
              <a:solidFill>
                <a:srgbClr val="70AD47">
                  <a:lumMod val="75000"/>
                </a:srgb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6053" y="2280297"/>
            <a:ext cx="2163622" cy="2113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751" y="1504143"/>
            <a:ext cx="1487347" cy="90461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152" y="326547"/>
            <a:ext cx="1996435" cy="12142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3128425" y="3932378"/>
            <a:ext cx="4576947" cy="4576947"/>
          </a:xfrm>
          <a:prstGeom prst="rect">
            <a:avLst/>
          </a:prstGeom>
          <a:effectLst/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0761" y="3157307"/>
            <a:ext cx="1070609" cy="65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84863" y="1999512"/>
            <a:ext cx="5845404" cy="5845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395" y="2067244"/>
            <a:ext cx="667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一、标</a:t>
            </a:r>
            <a:r>
              <a:rPr lang="zh-CN" altLang="en-US" sz="8000" dirty="0" smtClean="0">
                <a:cs typeface="+mn-ea"/>
                <a:sym typeface="+mn-lt"/>
              </a:rPr>
              <a:t>题文字</a:t>
            </a:r>
            <a:endParaRPr lang="zh-CN" altLang="en-US" sz="8000" dirty="0">
              <a:cs typeface="+mn-ea"/>
              <a:sym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0"/>
          <p:cNvGrpSpPr/>
          <p:nvPr/>
        </p:nvGrpSpPr>
        <p:grpSpPr bwMode="auto">
          <a:xfrm>
            <a:off x="1189038" y="1671646"/>
            <a:ext cx="1685925" cy="1685925"/>
            <a:chOff x="0" y="0"/>
            <a:chExt cx="1685925" cy="1685925"/>
          </a:xfrm>
        </p:grpSpPr>
        <p:sp>
          <p:nvSpPr>
            <p:cNvPr id="8" name="椭圆 5"/>
            <p:cNvSpPr>
              <a:spLocks noChangeArrowheads="1"/>
            </p:cNvSpPr>
            <p:nvPr/>
          </p:nvSpPr>
          <p:spPr bwMode="auto">
            <a:xfrm>
              <a:off x="0" y="0"/>
              <a:ext cx="1685925" cy="1685925"/>
            </a:xfrm>
            <a:prstGeom prst="ellipse">
              <a:avLst/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zh-CN" sz="5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71"/>
          <p:cNvGrpSpPr/>
          <p:nvPr/>
        </p:nvGrpSpPr>
        <p:grpSpPr bwMode="auto">
          <a:xfrm>
            <a:off x="3898900" y="1671646"/>
            <a:ext cx="1685925" cy="1685925"/>
            <a:chOff x="0" y="0"/>
            <a:chExt cx="1685925" cy="1685925"/>
          </a:xfrm>
        </p:grpSpPr>
        <p:sp>
          <p:nvSpPr>
            <p:cNvPr id="10" name="椭圆 64"/>
            <p:cNvSpPr>
              <a:spLocks noChangeArrowheads="1"/>
            </p:cNvSpPr>
            <p:nvPr/>
          </p:nvSpPr>
          <p:spPr bwMode="auto">
            <a:xfrm>
              <a:off x="0" y="0"/>
              <a:ext cx="1685925" cy="1685925"/>
            </a:xfrm>
            <a:prstGeom prst="ellipse">
              <a:avLst/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zh-CN" sz="5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72"/>
          <p:cNvGrpSpPr/>
          <p:nvPr/>
        </p:nvGrpSpPr>
        <p:grpSpPr bwMode="auto">
          <a:xfrm>
            <a:off x="6607175" y="1671646"/>
            <a:ext cx="1685925" cy="1685925"/>
            <a:chOff x="0" y="0"/>
            <a:chExt cx="1685925" cy="1685925"/>
          </a:xfrm>
        </p:grpSpPr>
        <p:sp>
          <p:nvSpPr>
            <p:cNvPr id="12" name="椭圆 66"/>
            <p:cNvSpPr>
              <a:spLocks noChangeArrowheads="1"/>
            </p:cNvSpPr>
            <p:nvPr/>
          </p:nvSpPr>
          <p:spPr bwMode="auto">
            <a:xfrm>
              <a:off x="0" y="0"/>
              <a:ext cx="1685925" cy="1685925"/>
            </a:xfrm>
            <a:prstGeom prst="ellipse">
              <a:avLst/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zh-CN" sz="5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73"/>
          <p:cNvGrpSpPr/>
          <p:nvPr/>
        </p:nvGrpSpPr>
        <p:grpSpPr bwMode="auto">
          <a:xfrm>
            <a:off x="9317038" y="1671646"/>
            <a:ext cx="1685925" cy="1685925"/>
            <a:chOff x="0" y="0"/>
            <a:chExt cx="1685925" cy="1685925"/>
          </a:xfrm>
        </p:grpSpPr>
        <p:sp>
          <p:nvSpPr>
            <p:cNvPr id="14" name="椭圆 68"/>
            <p:cNvSpPr>
              <a:spLocks noChangeArrowheads="1"/>
            </p:cNvSpPr>
            <p:nvPr/>
          </p:nvSpPr>
          <p:spPr bwMode="auto">
            <a:xfrm>
              <a:off x="0" y="0"/>
              <a:ext cx="1685925" cy="1685925"/>
            </a:xfrm>
            <a:prstGeom prst="ellipse">
              <a:avLst/>
            </a:pr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 dirty="0" smtClean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zh-CN" sz="5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79"/>
          <p:cNvGrpSpPr/>
          <p:nvPr/>
        </p:nvGrpSpPr>
        <p:grpSpPr bwMode="auto">
          <a:xfrm>
            <a:off x="1112838" y="3836996"/>
            <a:ext cx="1839912" cy="2230421"/>
            <a:chOff x="0" y="0"/>
            <a:chExt cx="1839558" cy="2232333"/>
          </a:xfrm>
        </p:grpSpPr>
        <p:sp>
          <p:nvSpPr>
            <p:cNvPr id="16" name="文本框 76"/>
            <p:cNvSpPr>
              <a:spLocks noChangeArrowheads="1"/>
            </p:cNvSpPr>
            <p:nvPr/>
          </p:nvSpPr>
          <p:spPr bwMode="auto">
            <a:xfrm>
              <a:off x="250365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3F762A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78"/>
            <p:cNvSpPr>
              <a:spLocks noChangeArrowheads="1"/>
            </p:cNvSpPr>
            <p:nvPr/>
          </p:nvSpPr>
          <p:spPr bwMode="auto">
            <a:xfrm>
              <a:off x="0" y="630523"/>
              <a:ext cx="1839558" cy="160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80"/>
          <p:cNvGrpSpPr/>
          <p:nvPr/>
        </p:nvGrpSpPr>
        <p:grpSpPr bwMode="auto">
          <a:xfrm>
            <a:off x="3821113" y="3836996"/>
            <a:ext cx="1839912" cy="2445865"/>
            <a:chOff x="0" y="0"/>
            <a:chExt cx="1839558" cy="2447962"/>
          </a:xfrm>
        </p:grpSpPr>
        <p:sp>
          <p:nvSpPr>
            <p:cNvPr id="19" name="文本框 81"/>
            <p:cNvSpPr>
              <a:spLocks noChangeArrowheads="1"/>
            </p:cNvSpPr>
            <p:nvPr/>
          </p:nvSpPr>
          <p:spPr bwMode="auto">
            <a:xfrm>
              <a:off x="250365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3F762A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82"/>
            <p:cNvSpPr>
              <a:spLocks noChangeArrowheads="1"/>
            </p:cNvSpPr>
            <p:nvPr/>
          </p:nvSpPr>
          <p:spPr bwMode="auto">
            <a:xfrm>
              <a:off x="0" y="630523"/>
              <a:ext cx="1839558" cy="181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83"/>
          <p:cNvGrpSpPr/>
          <p:nvPr/>
        </p:nvGrpSpPr>
        <p:grpSpPr bwMode="auto">
          <a:xfrm>
            <a:off x="6530975" y="3836996"/>
            <a:ext cx="1839913" cy="2445865"/>
            <a:chOff x="0" y="0"/>
            <a:chExt cx="1839558" cy="2447962"/>
          </a:xfrm>
        </p:grpSpPr>
        <p:sp>
          <p:nvSpPr>
            <p:cNvPr id="22" name="文本框 84"/>
            <p:cNvSpPr>
              <a:spLocks noChangeArrowheads="1"/>
            </p:cNvSpPr>
            <p:nvPr/>
          </p:nvSpPr>
          <p:spPr bwMode="auto">
            <a:xfrm>
              <a:off x="250365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3F762A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85"/>
            <p:cNvSpPr>
              <a:spLocks noChangeArrowheads="1"/>
            </p:cNvSpPr>
            <p:nvPr/>
          </p:nvSpPr>
          <p:spPr bwMode="auto">
            <a:xfrm>
              <a:off x="0" y="630523"/>
              <a:ext cx="1839558" cy="181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86"/>
          <p:cNvGrpSpPr/>
          <p:nvPr/>
        </p:nvGrpSpPr>
        <p:grpSpPr bwMode="auto">
          <a:xfrm>
            <a:off x="9244013" y="3836996"/>
            <a:ext cx="1839912" cy="2445865"/>
            <a:chOff x="0" y="0"/>
            <a:chExt cx="1839558" cy="2447962"/>
          </a:xfrm>
        </p:grpSpPr>
        <p:sp>
          <p:nvSpPr>
            <p:cNvPr id="25" name="文本框 87"/>
            <p:cNvSpPr>
              <a:spLocks noChangeArrowheads="1"/>
            </p:cNvSpPr>
            <p:nvPr/>
          </p:nvSpPr>
          <p:spPr bwMode="auto">
            <a:xfrm>
              <a:off x="250365" y="0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3F762A"/>
                  </a:solidFill>
                  <a:latin typeface="+mn-lt"/>
                  <a:ea typeface="+mn-ea"/>
                  <a:cs typeface="+mn-ea"/>
                  <a:sym typeface="+mn-lt"/>
                </a:rPr>
                <a:t>请输入标题</a:t>
              </a:r>
              <a:endParaRPr lang="zh-CN" altLang="en-US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88"/>
            <p:cNvSpPr>
              <a:spLocks noChangeArrowheads="1"/>
            </p:cNvSpPr>
            <p:nvPr/>
          </p:nvSpPr>
          <p:spPr bwMode="auto">
            <a:xfrm>
              <a:off x="0" y="630523"/>
              <a:ext cx="1839558" cy="181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我还没来得及拥抱你，你就已经奔向了去机场的路上，睁开眼后疯了一样，给你准备的礼物你都没有拿走，我想这种结果是我没有想到的结局。</a:t>
              </a:r>
              <a:endParaRPr lang="zh-CN" altLang="en-US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792288" y="1574800"/>
            <a:ext cx="2978150" cy="1949450"/>
            <a:chOff x="0" y="0"/>
            <a:chExt cx="2978661" cy="1948930"/>
          </a:xfrm>
        </p:grpSpPr>
        <p:grpSp>
          <p:nvGrpSpPr>
            <p:cNvPr id="3" name="组合 108"/>
            <p:cNvGrpSpPr/>
            <p:nvPr/>
          </p:nvGrpSpPr>
          <p:grpSpPr bwMode="auto">
            <a:xfrm>
              <a:off x="311055" y="0"/>
              <a:ext cx="2667606" cy="1474587"/>
              <a:chOff x="0" y="0"/>
              <a:chExt cx="3064921" cy="1694214"/>
            </a:xfrm>
          </p:grpSpPr>
          <p:sp>
            <p:nvSpPr>
              <p:cNvPr id="7" name="等腰三角形 41"/>
              <p:cNvSpPr>
                <a:spLocks noChangeArrowheads="1"/>
              </p:cNvSpPr>
              <p:nvPr/>
            </p:nvSpPr>
            <p:spPr bwMode="auto">
              <a:xfrm rot="5400000" flipH="1">
                <a:off x="1377859" y="99781"/>
                <a:ext cx="216574" cy="2972292"/>
              </a:xfrm>
              <a:custGeom>
                <a:avLst/>
                <a:gdLst>
                  <a:gd name="T0" fmla="*/ 3526 w 222648"/>
                  <a:gd name="T1" fmla="*/ 2823487 h 3055655"/>
                  <a:gd name="T2" fmla="*/ 106152 w 222648"/>
                  <a:gd name="T3" fmla="*/ 2213555 h 3055655"/>
                  <a:gd name="T4" fmla="*/ 210666 w 222648"/>
                  <a:gd name="T5" fmla="*/ 0 h 3055655"/>
                  <a:gd name="T6" fmla="*/ 210666 w 222648"/>
                  <a:gd name="T7" fmla="*/ 2823487 h 3055655"/>
                  <a:gd name="T8" fmla="*/ 3526 w 222648"/>
                  <a:gd name="T9" fmla="*/ 2823487 h 3055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648"/>
                  <a:gd name="T16" fmla="*/ 0 h 3055655"/>
                  <a:gd name="T17" fmla="*/ 222648 w 222648"/>
                  <a:gd name="T18" fmla="*/ 3055655 h 3055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9000">
                    <a:srgbClr val="5B595B"/>
                  </a:gs>
                  <a:gs pos="100000">
                    <a:srgbClr val="433C29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矩形 57"/>
              <p:cNvSpPr>
                <a:spLocks noChangeArrowheads="1"/>
              </p:cNvSpPr>
              <p:nvPr/>
            </p:nvSpPr>
            <p:spPr bwMode="auto">
              <a:xfrm>
                <a:off x="162243" y="0"/>
                <a:ext cx="2902678" cy="1477640"/>
              </a:xfrm>
              <a:prstGeom prst="rect">
                <a:avLst/>
              </a:prstGeom>
              <a:solidFill>
                <a:srgbClr val="D1E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" name="组合 58"/>
              <p:cNvGrpSpPr/>
              <p:nvPr/>
            </p:nvGrpSpPr>
            <p:grpSpPr bwMode="auto">
              <a:xfrm>
                <a:off x="433471" y="117065"/>
                <a:ext cx="2360223" cy="1417146"/>
                <a:chOff x="0" y="-119970"/>
                <a:chExt cx="2426420" cy="1456896"/>
              </a:xfrm>
            </p:grpSpPr>
            <p:sp>
              <p:nvSpPr>
                <p:cNvPr id="10" name="文本框 106"/>
                <p:cNvSpPr>
                  <a:spLocks noChangeArrowheads="1"/>
                </p:cNvSpPr>
                <p:nvPr/>
              </p:nvSpPr>
              <p:spPr bwMode="auto">
                <a:xfrm>
                  <a:off x="607917" y="-119970"/>
                  <a:ext cx="1127151" cy="327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矩形 107"/>
                <p:cNvSpPr>
                  <a:spLocks noChangeArrowheads="1"/>
                </p:cNvSpPr>
                <p:nvPr/>
              </p:nvSpPr>
              <p:spPr bwMode="auto">
                <a:xfrm>
                  <a:off x="0" y="273869"/>
                  <a:ext cx="2426420" cy="1063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118"/>
            <p:cNvGrpSpPr/>
            <p:nvPr/>
          </p:nvGrpSpPr>
          <p:grpSpPr bwMode="auto">
            <a:xfrm>
              <a:off x="0" y="546300"/>
              <a:ext cx="453024" cy="1402630"/>
              <a:chOff x="0" y="0"/>
              <a:chExt cx="453024" cy="1402630"/>
            </a:xfrm>
          </p:grpSpPr>
          <p:cxnSp>
            <p:nvCxnSpPr>
              <p:cNvPr id="5" name="肘形连接符 4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479160" y="520900"/>
                <a:ext cx="1360889" cy="402569"/>
              </a:xfrm>
              <a:prstGeom prst="bentConnector3">
                <a:avLst>
                  <a:gd name="adj1" fmla="val 100125"/>
                </a:avLst>
              </a:prstGeom>
              <a:noFill/>
              <a:ln w="6350" cap="rnd">
                <a:solidFill>
                  <a:srgbClr val="549E39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" name="椭圆 110"/>
              <p:cNvSpPr>
                <a:spLocks noChangeArrowheads="1"/>
              </p:cNvSpPr>
              <p:nvPr/>
            </p:nvSpPr>
            <p:spPr bwMode="auto">
              <a:xfrm>
                <a:off x="369543" y="0"/>
                <a:ext cx="83481" cy="83481"/>
              </a:xfrm>
              <a:prstGeom prst="ellipse">
                <a:avLst/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37"/>
          <p:cNvGrpSpPr/>
          <p:nvPr/>
        </p:nvGrpSpPr>
        <p:grpSpPr bwMode="auto">
          <a:xfrm>
            <a:off x="3170238" y="3975100"/>
            <a:ext cx="3136900" cy="2201863"/>
            <a:chOff x="0" y="0"/>
            <a:chExt cx="3137044" cy="2203003"/>
          </a:xfrm>
        </p:grpSpPr>
        <p:grpSp>
          <p:nvGrpSpPr>
            <p:cNvPr id="13" name="组合 119"/>
            <p:cNvGrpSpPr/>
            <p:nvPr/>
          </p:nvGrpSpPr>
          <p:grpSpPr bwMode="auto">
            <a:xfrm flipV="1">
              <a:off x="0" y="0"/>
              <a:ext cx="453024" cy="1402630"/>
              <a:chOff x="0" y="0"/>
              <a:chExt cx="453024" cy="1402630"/>
            </a:xfrm>
          </p:grpSpPr>
          <p:cxnSp>
            <p:nvCxnSpPr>
              <p:cNvPr id="20" name="肘形连接符 1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479160" y="520900"/>
                <a:ext cx="1360889" cy="402569"/>
              </a:xfrm>
              <a:prstGeom prst="bentConnector3">
                <a:avLst>
                  <a:gd name="adj1" fmla="val 100125"/>
                </a:avLst>
              </a:prstGeom>
              <a:noFill/>
              <a:ln w="6350" cap="rnd">
                <a:solidFill>
                  <a:srgbClr val="549E39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" name="椭圆 121"/>
              <p:cNvSpPr>
                <a:spLocks noChangeArrowheads="1"/>
              </p:cNvSpPr>
              <p:nvPr/>
            </p:nvSpPr>
            <p:spPr bwMode="auto">
              <a:xfrm>
                <a:off x="369543" y="0"/>
                <a:ext cx="83481" cy="83481"/>
              </a:xfrm>
              <a:prstGeom prst="ellipse">
                <a:avLst/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22"/>
            <p:cNvGrpSpPr/>
            <p:nvPr/>
          </p:nvGrpSpPr>
          <p:grpSpPr bwMode="auto">
            <a:xfrm flipH="1">
              <a:off x="469438" y="728415"/>
              <a:ext cx="2667606" cy="1474588"/>
              <a:chOff x="0" y="0"/>
              <a:chExt cx="3064921" cy="1694214"/>
            </a:xfrm>
          </p:grpSpPr>
          <p:sp>
            <p:nvSpPr>
              <p:cNvPr id="15" name="等腰三角形 41"/>
              <p:cNvSpPr>
                <a:spLocks noChangeArrowheads="1"/>
              </p:cNvSpPr>
              <p:nvPr/>
            </p:nvSpPr>
            <p:spPr bwMode="auto">
              <a:xfrm rot="5400000" flipH="1">
                <a:off x="1377859" y="99781"/>
                <a:ext cx="216574" cy="2972292"/>
              </a:xfrm>
              <a:custGeom>
                <a:avLst/>
                <a:gdLst>
                  <a:gd name="T0" fmla="*/ 3526 w 222648"/>
                  <a:gd name="T1" fmla="*/ 2823487 h 3055655"/>
                  <a:gd name="T2" fmla="*/ 106152 w 222648"/>
                  <a:gd name="T3" fmla="*/ 2213555 h 3055655"/>
                  <a:gd name="T4" fmla="*/ 210666 w 222648"/>
                  <a:gd name="T5" fmla="*/ 0 h 3055655"/>
                  <a:gd name="T6" fmla="*/ 210666 w 222648"/>
                  <a:gd name="T7" fmla="*/ 2823487 h 3055655"/>
                  <a:gd name="T8" fmla="*/ 3526 w 222648"/>
                  <a:gd name="T9" fmla="*/ 2823487 h 3055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648"/>
                  <a:gd name="T16" fmla="*/ 0 h 3055655"/>
                  <a:gd name="T17" fmla="*/ 222648 w 222648"/>
                  <a:gd name="T18" fmla="*/ 3055655 h 3055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9000">
                    <a:srgbClr val="5B595B"/>
                  </a:gs>
                  <a:gs pos="100000">
                    <a:srgbClr val="433C29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 124"/>
              <p:cNvSpPr>
                <a:spLocks noChangeArrowheads="1"/>
              </p:cNvSpPr>
              <p:nvPr/>
            </p:nvSpPr>
            <p:spPr bwMode="auto">
              <a:xfrm>
                <a:off x="162243" y="0"/>
                <a:ext cx="2902678" cy="1477640"/>
              </a:xfrm>
              <a:prstGeom prst="rect">
                <a:avLst/>
              </a:prstGeom>
              <a:solidFill>
                <a:srgbClr val="D1E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7" name="组合 125"/>
              <p:cNvGrpSpPr/>
              <p:nvPr/>
            </p:nvGrpSpPr>
            <p:grpSpPr bwMode="auto">
              <a:xfrm>
                <a:off x="433471" y="136434"/>
                <a:ext cx="2360223" cy="1417885"/>
                <a:chOff x="0" y="-100055"/>
                <a:chExt cx="2426420" cy="1457653"/>
              </a:xfrm>
            </p:grpSpPr>
            <p:sp>
              <p:nvSpPr>
                <p:cNvPr id="18" name="文本框 126"/>
                <p:cNvSpPr>
                  <a:spLocks noChangeArrowheads="1"/>
                </p:cNvSpPr>
                <p:nvPr/>
              </p:nvSpPr>
              <p:spPr bwMode="auto">
                <a:xfrm>
                  <a:off x="691495" y="-100055"/>
                  <a:ext cx="1127009" cy="327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27"/>
                <p:cNvSpPr>
                  <a:spLocks noChangeArrowheads="1"/>
                </p:cNvSpPr>
                <p:nvPr/>
              </p:nvSpPr>
              <p:spPr bwMode="auto">
                <a:xfrm>
                  <a:off x="0" y="293711"/>
                  <a:ext cx="2426420" cy="10638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2" name="组合 10"/>
          <p:cNvGrpSpPr/>
          <p:nvPr/>
        </p:nvGrpSpPr>
        <p:grpSpPr bwMode="auto">
          <a:xfrm>
            <a:off x="5594350" y="1573213"/>
            <a:ext cx="3014663" cy="1941512"/>
            <a:chOff x="0" y="0"/>
            <a:chExt cx="3015810" cy="1941018"/>
          </a:xfrm>
        </p:grpSpPr>
        <p:grpSp>
          <p:nvGrpSpPr>
            <p:cNvPr id="23" name="组合 128"/>
            <p:cNvGrpSpPr/>
            <p:nvPr/>
          </p:nvGrpSpPr>
          <p:grpSpPr bwMode="auto">
            <a:xfrm>
              <a:off x="0" y="538388"/>
              <a:ext cx="453024" cy="1402630"/>
              <a:chOff x="0" y="0"/>
              <a:chExt cx="453024" cy="1402630"/>
            </a:xfrm>
          </p:grpSpPr>
          <p:cxnSp>
            <p:nvCxnSpPr>
              <p:cNvPr id="30" name="肘形连接符 12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479160" y="520900"/>
                <a:ext cx="1360889" cy="402569"/>
              </a:xfrm>
              <a:prstGeom prst="bentConnector3">
                <a:avLst>
                  <a:gd name="adj1" fmla="val 100125"/>
                </a:avLst>
              </a:prstGeom>
              <a:noFill/>
              <a:ln w="6350" cap="rnd">
                <a:solidFill>
                  <a:srgbClr val="549E39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椭圆 130"/>
              <p:cNvSpPr>
                <a:spLocks noChangeArrowheads="1"/>
              </p:cNvSpPr>
              <p:nvPr/>
            </p:nvSpPr>
            <p:spPr bwMode="auto">
              <a:xfrm>
                <a:off x="369543" y="0"/>
                <a:ext cx="83481" cy="83481"/>
              </a:xfrm>
              <a:prstGeom prst="ellipse">
                <a:avLst/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131"/>
            <p:cNvGrpSpPr/>
            <p:nvPr/>
          </p:nvGrpSpPr>
          <p:grpSpPr bwMode="auto">
            <a:xfrm>
              <a:off x="348204" y="0"/>
              <a:ext cx="2667606" cy="1474588"/>
              <a:chOff x="0" y="0"/>
              <a:chExt cx="3064921" cy="1694214"/>
            </a:xfrm>
          </p:grpSpPr>
          <p:sp>
            <p:nvSpPr>
              <p:cNvPr id="25" name="等腰三角形 41"/>
              <p:cNvSpPr>
                <a:spLocks noChangeArrowheads="1"/>
              </p:cNvSpPr>
              <p:nvPr/>
            </p:nvSpPr>
            <p:spPr bwMode="auto">
              <a:xfrm rot="5400000" flipH="1">
                <a:off x="1377859" y="99781"/>
                <a:ext cx="216574" cy="2972292"/>
              </a:xfrm>
              <a:custGeom>
                <a:avLst/>
                <a:gdLst>
                  <a:gd name="T0" fmla="*/ 3526 w 222648"/>
                  <a:gd name="T1" fmla="*/ 2823487 h 3055655"/>
                  <a:gd name="T2" fmla="*/ 106152 w 222648"/>
                  <a:gd name="T3" fmla="*/ 2213555 h 3055655"/>
                  <a:gd name="T4" fmla="*/ 210666 w 222648"/>
                  <a:gd name="T5" fmla="*/ 0 h 3055655"/>
                  <a:gd name="T6" fmla="*/ 210666 w 222648"/>
                  <a:gd name="T7" fmla="*/ 2823487 h 3055655"/>
                  <a:gd name="T8" fmla="*/ 3526 w 222648"/>
                  <a:gd name="T9" fmla="*/ 2823487 h 3055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648"/>
                  <a:gd name="T16" fmla="*/ 0 h 3055655"/>
                  <a:gd name="T17" fmla="*/ 222648 w 222648"/>
                  <a:gd name="T18" fmla="*/ 3055655 h 3055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9000">
                    <a:srgbClr val="5B595B"/>
                  </a:gs>
                  <a:gs pos="100000">
                    <a:srgbClr val="433C29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 133"/>
              <p:cNvSpPr>
                <a:spLocks noChangeArrowheads="1"/>
              </p:cNvSpPr>
              <p:nvPr/>
            </p:nvSpPr>
            <p:spPr bwMode="auto">
              <a:xfrm>
                <a:off x="162243" y="0"/>
                <a:ext cx="2902678" cy="1477640"/>
              </a:xfrm>
              <a:prstGeom prst="rect">
                <a:avLst/>
              </a:prstGeom>
              <a:solidFill>
                <a:srgbClr val="D1E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7" name="组合 134"/>
              <p:cNvGrpSpPr/>
              <p:nvPr/>
            </p:nvGrpSpPr>
            <p:grpSpPr bwMode="auto">
              <a:xfrm>
                <a:off x="433471" y="97609"/>
                <a:ext cx="2360223" cy="1378264"/>
                <a:chOff x="0" y="-139972"/>
                <a:chExt cx="2426420" cy="1416920"/>
              </a:xfrm>
            </p:grpSpPr>
            <p:sp>
              <p:nvSpPr>
                <p:cNvPr id="28" name="文本框 135"/>
                <p:cNvSpPr>
                  <a:spLocks noChangeArrowheads="1"/>
                </p:cNvSpPr>
                <p:nvPr/>
              </p:nvSpPr>
              <p:spPr bwMode="auto">
                <a:xfrm>
                  <a:off x="607917" y="-139972"/>
                  <a:ext cx="1127386" cy="327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136"/>
                <p:cNvSpPr>
                  <a:spLocks noChangeArrowheads="1"/>
                </p:cNvSpPr>
                <p:nvPr/>
              </p:nvSpPr>
              <p:spPr bwMode="auto">
                <a:xfrm>
                  <a:off x="0" y="213880"/>
                  <a:ext cx="2426420" cy="10630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138"/>
          <p:cNvGrpSpPr/>
          <p:nvPr/>
        </p:nvGrpSpPr>
        <p:grpSpPr bwMode="auto">
          <a:xfrm>
            <a:off x="7172325" y="3949700"/>
            <a:ext cx="3136900" cy="2201863"/>
            <a:chOff x="0" y="0"/>
            <a:chExt cx="3137044" cy="2203003"/>
          </a:xfrm>
        </p:grpSpPr>
        <p:grpSp>
          <p:nvGrpSpPr>
            <p:cNvPr id="33" name="组合 139"/>
            <p:cNvGrpSpPr/>
            <p:nvPr/>
          </p:nvGrpSpPr>
          <p:grpSpPr bwMode="auto">
            <a:xfrm flipV="1">
              <a:off x="0" y="0"/>
              <a:ext cx="453024" cy="1402630"/>
              <a:chOff x="0" y="0"/>
              <a:chExt cx="453024" cy="1402630"/>
            </a:xfrm>
          </p:grpSpPr>
          <p:cxnSp>
            <p:nvCxnSpPr>
              <p:cNvPr id="40" name="肘形连接符 1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479160" y="520900"/>
                <a:ext cx="1360889" cy="402569"/>
              </a:xfrm>
              <a:prstGeom prst="bentConnector3">
                <a:avLst>
                  <a:gd name="adj1" fmla="val 100125"/>
                </a:avLst>
              </a:prstGeom>
              <a:noFill/>
              <a:ln w="6350" cap="rnd">
                <a:solidFill>
                  <a:srgbClr val="549E39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" name="椭圆 147"/>
              <p:cNvSpPr>
                <a:spLocks noChangeArrowheads="1"/>
              </p:cNvSpPr>
              <p:nvPr/>
            </p:nvSpPr>
            <p:spPr bwMode="auto">
              <a:xfrm>
                <a:off x="369543" y="0"/>
                <a:ext cx="83481" cy="83481"/>
              </a:xfrm>
              <a:prstGeom prst="ellipse">
                <a:avLst/>
              </a:prstGeom>
              <a:solidFill>
                <a:srgbClr val="3F76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140"/>
            <p:cNvGrpSpPr/>
            <p:nvPr/>
          </p:nvGrpSpPr>
          <p:grpSpPr bwMode="auto">
            <a:xfrm flipH="1">
              <a:off x="469438" y="728415"/>
              <a:ext cx="2667606" cy="1474588"/>
              <a:chOff x="0" y="0"/>
              <a:chExt cx="3064921" cy="1694214"/>
            </a:xfrm>
          </p:grpSpPr>
          <p:sp>
            <p:nvSpPr>
              <p:cNvPr id="35" name="等腰三角形 41"/>
              <p:cNvSpPr>
                <a:spLocks noChangeArrowheads="1"/>
              </p:cNvSpPr>
              <p:nvPr/>
            </p:nvSpPr>
            <p:spPr bwMode="auto">
              <a:xfrm rot="5400000" flipH="1">
                <a:off x="1377859" y="99781"/>
                <a:ext cx="216574" cy="2972292"/>
              </a:xfrm>
              <a:custGeom>
                <a:avLst/>
                <a:gdLst>
                  <a:gd name="T0" fmla="*/ 3526 w 222648"/>
                  <a:gd name="T1" fmla="*/ 2823487 h 3055655"/>
                  <a:gd name="T2" fmla="*/ 106152 w 222648"/>
                  <a:gd name="T3" fmla="*/ 2213555 h 3055655"/>
                  <a:gd name="T4" fmla="*/ 210666 w 222648"/>
                  <a:gd name="T5" fmla="*/ 0 h 3055655"/>
                  <a:gd name="T6" fmla="*/ 210666 w 222648"/>
                  <a:gd name="T7" fmla="*/ 2823487 h 3055655"/>
                  <a:gd name="T8" fmla="*/ 3526 w 222648"/>
                  <a:gd name="T9" fmla="*/ 2823487 h 30556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648"/>
                  <a:gd name="T16" fmla="*/ 0 h 3055655"/>
                  <a:gd name="T17" fmla="*/ 222648 w 222648"/>
                  <a:gd name="T18" fmla="*/ 3055655 h 30556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648" h="3055655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9000">
                    <a:srgbClr val="5B595B"/>
                  </a:gs>
                  <a:gs pos="100000">
                    <a:srgbClr val="433C29"/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矩形 142"/>
              <p:cNvSpPr>
                <a:spLocks noChangeArrowheads="1"/>
              </p:cNvSpPr>
              <p:nvPr/>
            </p:nvSpPr>
            <p:spPr bwMode="auto">
              <a:xfrm>
                <a:off x="162243" y="0"/>
                <a:ext cx="2902678" cy="1477640"/>
              </a:xfrm>
              <a:prstGeom prst="rect">
                <a:avLst/>
              </a:prstGeom>
              <a:solidFill>
                <a:srgbClr val="D1E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7" name="组合 143"/>
              <p:cNvGrpSpPr/>
              <p:nvPr/>
            </p:nvGrpSpPr>
            <p:grpSpPr bwMode="auto">
              <a:xfrm>
                <a:off x="433471" y="97504"/>
                <a:ext cx="2360223" cy="1398422"/>
                <a:chOff x="0" y="-140077"/>
                <a:chExt cx="2426420" cy="1437644"/>
              </a:xfrm>
            </p:grpSpPr>
            <p:sp>
              <p:nvSpPr>
                <p:cNvPr id="38" name="文本框 144"/>
                <p:cNvSpPr>
                  <a:spLocks noChangeArrowheads="1"/>
                </p:cNvSpPr>
                <p:nvPr/>
              </p:nvSpPr>
              <p:spPr bwMode="auto">
                <a:xfrm>
                  <a:off x="691495" y="-140077"/>
                  <a:ext cx="1127009" cy="327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145"/>
                <p:cNvSpPr>
                  <a:spLocks noChangeArrowheads="1"/>
                </p:cNvSpPr>
                <p:nvPr/>
              </p:nvSpPr>
              <p:spPr bwMode="auto">
                <a:xfrm>
                  <a:off x="0" y="233678"/>
                  <a:ext cx="2426420" cy="1063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2" name="组合 5"/>
          <p:cNvGrpSpPr/>
          <p:nvPr/>
        </p:nvGrpSpPr>
        <p:grpSpPr bwMode="auto">
          <a:xfrm>
            <a:off x="1055688" y="3516313"/>
            <a:ext cx="10240962" cy="469900"/>
            <a:chOff x="0" y="0"/>
            <a:chExt cx="10241577" cy="470649"/>
          </a:xfrm>
        </p:grpSpPr>
        <p:sp>
          <p:nvSpPr>
            <p:cNvPr id="43" name="直接连接符 6"/>
            <p:cNvSpPr>
              <a:spLocks noChangeShapeType="1"/>
            </p:cNvSpPr>
            <p:nvPr/>
          </p:nvSpPr>
          <p:spPr bwMode="auto">
            <a:xfrm>
              <a:off x="0" y="237084"/>
              <a:ext cx="10241577" cy="1"/>
            </a:xfrm>
            <a:prstGeom prst="line">
              <a:avLst/>
            </a:prstGeom>
            <a:noFill/>
            <a:ln w="44450">
              <a:solidFill>
                <a:srgbClr val="2A4F1C"/>
              </a:solidFill>
              <a:bevel/>
              <a:headEnd type="oval" w="med" len="med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4" name="组合 12"/>
            <p:cNvGrpSpPr/>
            <p:nvPr/>
          </p:nvGrpSpPr>
          <p:grpSpPr bwMode="auto">
            <a:xfrm flipH="1">
              <a:off x="507113" y="7752"/>
              <a:ext cx="458664" cy="458664"/>
              <a:chOff x="0" y="0"/>
              <a:chExt cx="281522" cy="281522"/>
            </a:xfrm>
          </p:grpSpPr>
          <p:sp>
            <p:nvSpPr>
              <p:cNvPr id="63" name="椭圆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椭圆 8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28"/>
            <p:cNvGrpSpPr/>
            <p:nvPr/>
          </p:nvGrpSpPr>
          <p:grpSpPr bwMode="auto">
            <a:xfrm flipH="1">
              <a:off x="1903682" y="1"/>
              <a:ext cx="458664" cy="458664"/>
              <a:chOff x="0" y="0"/>
              <a:chExt cx="281522" cy="281522"/>
            </a:xfrm>
          </p:grpSpPr>
          <p:sp>
            <p:nvSpPr>
              <p:cNvPr id="61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椭圆 30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34"/>
            <p:cNvGrpSpPr/>
            <p:nvPr/>
          </p:nvGrpSpPr>
          <p:grpSpPr bwMode="auto">
            <a:xfrm flipH="1">
              <a:off x="3347957" y="3"/>
              <a:ext cx="458664" cy="458664"/>
              <a:chOff x="0" y="0"/>
              <a:chExt cx="281522" cy="281522"/>
            </a:xfrm>
          </p:grpSpPr>
          <p:sp>
            <p:nvSpPr>
              <p:cNvPr id="59" name="椭圆 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椭圆 36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65"/>
            <p:cNvGrpSpPr/>
            <p:nvPr/>
          </p:nvGrpSpPr>
          <p:grpSpPr bwMode="auto">
            <a:xfrm flipH="1">
              <a:off x="4279281" y="11985"/>
              <a:ext cx="458664" cy="458664"/>
              <a:chOff x="0" y="0"/>
              <a:chExt cx="281522" cy="281522"/>
            </a:xfrm>
          </p:grpSpPr>
          <p:sp>
            <p:nvSpPr>
              <p:cNvPr id="57" name="椭圆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椭圆 67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72"/>
            <p:cNvGrpSpPr/>
            <p:nvPr/>
          </p:nvGrpSpPr>
          <p:grpSpPr bwMode="auto">
            <a:xfrm flipH="1">
              <a:off x="5905182" y="0"/>
              <a:ext cx="458664" cy="458664"/>
              <a:chOff x="0" y="0"/>
              <a:chExt cx="281522" cy="281522"/>
            </a:xfrm>
          </p:grpSpPr>
          <p:sp>
            <p:nvSpPr>
              <p:cNvPr id="55" name="椭圆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椭圆 74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75"/>
            <p:cNvGrpSpPr/>
            <p:nvPr/>
          </p:nvGrpSpPr>
          <p:grpSpPr bwMode="auto">
            <a:xfrm flipH="1">
              <a:off x="7836235" y="0"/>
              <a:ext cx="458664" cy="458664"/>
              <a:chOff x="0" y="0"/>
              <a:chExt cx="281522" cy="281522"/>
            </a:xfrm>
          </p:grpSpPr>
          <p:sp>
            <p:nvSpPr>
              <p:cNvPr id="53" name="椭圆 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椭圆 77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78"/>
            <p:cNvGrpSpPr/>
            <p:nvPr/>
          </p:nvGrpSpPr>
          <p:grpSpPr bwMode="auto">
            <a:xfrm flipH="1">
              <a:off x="8417649" y="7752"/>
              <a:ext cx="458664" cy="458664"/>
              <a:chOff x="0" y="0"/>
              <a:chExt cx="281522" cy="281522"/>
            </a:xfrm>
          </p:grpSpPr>
          <p:sp>
            <p:nvSpPr>
              <p:cNvPr id="51" name="椭圆 7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1522" cy="281522"/>
              </a:xfrm>
              <a:prstGeom prst="ellipse">
                <a:avLst/>
              </a:prstGeom>
              <a:solidFill>
                <a:srgbClr val="2A4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椭圆 80"/>
              <p:cNvSpPr>
                <a:spLocks noChangeArrowheads="1"/>
              </p:cNvSpPr>
              <p:nvPr/>
            </p:nvSpPr>
            <p:spPr bwMode="auto">
              <a:xfrm>
                <a:off x="34778" y="34778"/>
                <a:ext cx="211966" cy="211966"/>
              </a:xfrm>
              <a:prstGeom prst="ellipse">
                <a:avLst/>
              </a:prstGeom>
              <a:solidFill>
                <a:srgbClr val="549E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1250950" y="1924050"/>
            <a:ext cx="2019300" cy="3721100"/>
            <a:chOff x="0" y="0"/>
            <a:chExt cx="2019300" cy="3721100"/>
          </a:xfrm>
        </p:grpSpPr>
        <p:grpSp>
          <p:nvGrpSpPr>
            <p:cNvPr id="3" name="组合 115"/>
            <p:cNvGrpSpPr/>
            <p:nvPr/>
          </p:nvGrpSpPr>
          <p:grpSpPr bwMode="auto">
            <a:xfrm>
              <a:off x="0" y="0"/>
              <a:ext cx="2019300" cy="3721100"/>
              <a:chOff x="0" y="0"/>
              <a:chExt cx="2019300" cy="3721100"/>
            </a:xfrm>
          </p:grpSpPr>
          <p:grpSp>
            <p:nvGrpSpPr>
              <p:cNvPr id="7" name="组合 116"/>
              <p:cNvGrpSpPr/>
              <p:nvPr/>
            </p:nvGrpSpPr>
            <p:grpSpPr bwMode="auto">
              <a:xfrm>
                <a:off x="0" y="0"/>
                <a:ext cx="2019300" cy="3721100"/>
                <a:chOff x="0" y="0"/>
                <a:chExt cx="2019300" cy="3721100"/>
              </a:xfrm>
            </p:grpSpPr>
            <p:sp>
              <p:nvSpPr>
                <p:cNvPr id="22" name="Rectangle 13 copy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矩形 13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矩形 1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01</a:t>
                  </a:r>
                  <a:endParaRPr kumimoji="0" lang="zh-CN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直接连接符 134"/>
                <p:cNvSpPr>
                  <a:spLocks noChangeShapeType="1"/>
                </p:cNvSpPr>
                <p:nvPr/>
              </p:nvSpPr>
              <p:spPr bwMode="auto">
                <a:xfrm>
                  <a:off x="0" y="1032101"/>
                  <a:ext cx="2019300" cy="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组合 117"/>
              <p:cNvGrpSpPr/>
              <p:nvPr/>
            </p:nvGrpSpPr>
            <p:grpSpPr bwMode="auto"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16" name="组合 125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20" name="椭圆 1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直接连接符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" name="组合 126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8" name="椭圆 1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" name="直接连接符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9" name="组合 118"/>
              <p:cNvGrpSpPr/>
              <p:nvPr/>
            </p:nvGrpSpPr>
            <p:grpSpPr bwMode="auto"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10" name="组合 119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4" name="椭圆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直接连接符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组合 120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12" name="椭圆 12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直接连接符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" name="组合 5"/>
            <p:cNvGrpSpPr/>
            <p:nvPr/>
          </p:nvGrpSpPr>
          <p:grpSpPr bwMode="auto">
            <a:xfrm>
              <a:off x="18369" y="1519854"/>
              <a:ext cx="2000930" cy="2067068"/>
              <a:chOff x="0" y="0"/>
              <a:chExt cx="2000930" cy="2067068"/>
            </a:xfrm>
          </p:grpSpPr>
          <p:sp>
            <p:nvSpPr>
              <p:cNvPr id="5" name="文本框 136"/>
              <p:cNvSpPr>
                <a:spLocks noChangeArrowheads="1"/>
              </p:cNvSpPr>
              <p:nvPr/>
            </p:nvSpPr>
            <p:spPr bwMode="auto">
              <a:xfrm>
                <a:off x="331051" y="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矩形 138"/>
              <p:cNvSpPr>
                <a:spLocks noChangeArrowheads="1"/>
              </p:cNvSpPr>
              <p:nvPr/>
            </p:nvSpPr>
            <p:spPr bwMode="auto">
              <a:xfrm>
                <a:off x="0" y="466630"/>
                <a:ext cx="2000930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9"/>
          <p:cNvGrpSpPr/>
          <p:nvPr/>
        </p:nvGrpSpPr>
        <p:grpSpPr bwMode="auto">
          <a:xfrm>
            <a:off x="3821113" y="1924050"/>
            <a:ext cx="2019300" cy="3721100"/>
            <a:chOff x="0" y="0"/>
            <a:chExt cx="2019300" cy="3721100"/>
          </a:xfrm>
        </p:grpSpPr>
        <p:grpSp>
          <p:nvGrpSpPr>
            <p:cNvPr id="27" name="组合 95"/>
            <p:cNvGrpSpPr/>
            <p:nvPr/>
          </p:nvGrpSpPr>
          <p:grpSpPr bwMode="auto">
            <a:xfrm>
              <a:off x="0" y="0"/>
              <a:ext cx="2019300" cy="3721100"/>
              <a:chOff x="0" y="0"/>
              <a:chExt cx="2019300" cy="3721100"/>
            </a:xfrm>
          </p:grpSpPr>
          <p:grpSp>
            <p:nvGrpSpPr>
              <p:cNvPr id="31" name="组合 96"/>
              <p:cNvGrpSpPr/>
              <p:nvPr/>
            </p:nvGrpSpPr>
            <p:grpSpPr bwMode="auto">
              <a:xfrm>
                <a:off x="0" y="0"/>
                <a:ext cx="2019300" cy="3721100"/>
                <a:chOff x="0" y="0"/>
                <a:chExt cx="2019300" cy="3721100"/>
              </a:xfrm>
            </p:grpSpPr>
            <p:sp>
              <p:nvSpPr>
                <p:cNvPr id="46" name="Rectangle 13 copy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矩形 1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矩形 1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02</a:t>
                  </a:r>
                  <a:endParaRPr kumimoji="0" lang="zh-CN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直接连接符 114"/>
                <p:cNvSpPr>
                  <a:spLocks noChangeShapeType="1"/>
                </p:cNvSpPr>
                <p:nvPr/>
              </p:nvSpPr>
              <p:spPr bwMode="auto">
                <a:xfrm>
                  <a:off x="0" y="1032101"/>
                  <a:ext cx="2019300" cy="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2" name="组合 97"/>
              <p:cNvGrpSpPr/>
              <p:nvPr/>
            </p:nvGrpSpPr>
            <p:grpSpPr bwMode="auto"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40" name="组合 105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44" name="椭圆 10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直接连接符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41" name="组合 106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42" name="椭圆 10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直接连接符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3" name="组合 98"/>
              <p:cNvGrpSpPr/>
              <p:nvPr/>
            </p:nvGrpSpPr>
            <p:grpSpPr bwMode="auto"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34" name="组合 99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38" name="椭圆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直接连接符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5" name="组合 100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36" name="椭圆 10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直接连接符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8" name="组合 139"/>
            <p:cNvGrpSpPr/>
            <p:nvPr/>
          </p:nvGrpSpPr>
          <p:grpSpPr bwMode="auto">
            <a:xfrm>
              <a:off x="18370" y="1519854"/>
              <a:ext cx="2000930" cy="2067068"/>
              <a:chOff x="0" y="0"/>
              <a:chExt cx="2000930" cy="2067068"/>
            </a:xfrm>
          </p:grpSpPr>
          <p:sp>
            <p:nvSpPr>
              <p:cNvPr id="29" name="文本框 140"/>
              <p:cNvSpPr>
                <a:spLocks noChangeArrowheads="1"/>
              </p:cNvSpPr>
              <p:nvPr/>
            </p:nvSpPr>
            <p:spPr bwMode="auto">
              <a:xfrm>
                <a:off x="331051" y="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141"/>
              <p:cNvSpPr>
                <a:spLocks noChangeArrowheads="1"/>
              </p:cNvSpPr>
              <p:nvPr/>
            </p:nvSpPr>
            <p:spPr bwMode="auto">
              <a:xfrm>
                <a:off x="0" y="466630"/>
                <a:ext cx="2000930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7"/>
          <p:cNvGrpSpPr/>
          <p:nvPr/>
        </p:nvGrpSpPr>
        <p:grpSpPr bwMode="auto">
          <a:xfrm>
            <a:off x="6389688" y="1924050"/>
            <a:ext cx="2028825" cy="3721100"/>
            <a:chOff x="0" y="0"/>
            <a:chExt cx="2028485" cy="3721100"/>
          </a:xfrm>
        </p:grpSpPr>
        <p:grpSp>
          <p:nvGrpSpPr>
            <p:cNvPr id="51" name="组合 75"/>
            <p:cNvGrpSpPr/>
            <p:nvPr/>
          </p:nvGrpSpPr>
          <p:grpSpPr bwMode="auto">
            <a:xfrm>
              <a:off x="0" y="0"/>
              <a:ext cx="2019300" cy="3721100"/>
              <a:chOff x="0" y="0"/>
              <a:chExt cx="2019300" cy="3721100"/>
            </a:xfrm>
          </p:grpSpPr>
          <p:grpSp>
            <p:nvGrpSpPr>
              <p:cNvPr id="55" name="组合 76"/>
              <p:cNvGrpSpPr/>
              <p:nvPr/>
            </p:nvGrpSpPr>
            <p:grpSpPr bwMode="auto">
              <a:xfrm>
                <a:off x="0" y="0"/>
                <a:ext cx="2019300" cy="3721100"/>
                <a:chOff x="0" y="0"/>
                <a:chExt cx="2019300" cy="3721100"/>
              </a:xfrm>
            </p:grpSpPr>
            <p:sp>
              <p:nvSpPr>
                <p:cNvPr id="70" name="Rectangle 13 copy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矩形 9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矩形 9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03</a:t>
                  </a:r>
                  <a:endParaRPr kumimoji="0" lang="zh-CN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直接连接符 94"/>
                <p:cNvSpPr>
                  <a:spLocks noChangeShapeType="1"/>
                </p:cNvSpPr>
                <p:nvPr/>
              </p:nvSpPr>
              <p:spPr bwMode="auto">
                <a:xfrm>
                  <a:off x="0" y="1032101"/>
                  <a:ext cx="2019300" cy="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组合 77"/>
              <p:cNvGrpSpPr/>
              <p:nvPr/>
            </p:nvGrpSpPr>
            <p:grpSpPr bwMode="auto"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64" name="组合 85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68" name="椭圆 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直接连接符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5" name="组合 86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66" name="椭圆 8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直接连接符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7" name="组合 78"/>
              <p:cNvGrpSpPr/>
              <p:nvPr/>
            </p:nvGrpSpPr>
            <p:grpSpPr bwMode="auto"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58" name="组合 79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62" name="椭圆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直接连接符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9" name="组合 80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60" name="椭圆 8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直接连接符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52" name="组合 142"/>
            <p:cNvGrpSpPr/>
            <p:nvPr/>
          </p:nvGrpSpPr>
          <p:grpSpPr bwMode="auto">
            <a:xfrm>
              <a:off x="27555" y="1519854"/>
              <a:ext cx="2000930" cy="2067068"/>
              <a:chOff x="0" y="0"/>
              <a:chExt cx="2000930" cy="2067068"/>
            </a:xfrm>
          </p:grpSpPr>
          <p:sp>
            <p:nvSpPr>
              <p:cNvPr id="53" name="文本框 143"/>
              <p:cNvSpPr>
                <a:spLocks noChangeArrowheads="1"/>
              </p:cNvSpPr>
              <p:nvPr/>
            </p:nvSpPr>
            <p:spPr bwMode="auto">
              <a:xfrm>
                <a:off x="331051" y="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矩形 144"/>
              <p:cNvSpPr>
                <a:spLocks noChangeArrowheads="1"/>
              </p:cNvSpPr>
              <p:nvPr/>
            </p:nvSpPr>
            <p:spPr bwMode="auto">
              <a:xfrm>
                <a:off x="0" y="466630"/>
                <a:ext cx="2000930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6"/>
          <p:cNvGrpSpPr/>
          <p:nvPr/>
        </p:nvGrpSpPr>
        <p:grpSpPr bwMode="auto">
          <a:xfrm>
            <a:off x="8959850" y="1924050"/>
            <a:ext cx="2019300" cy="3721100"/>
            <a:chOff x="0" y="0"/>
            <a:chExt cx="2019300" cy="3721100"/>
          </a:xfrm>
        </p:grpSpPr>
        <p:grpSp>
          <p:nvGrpSpPr>
            <p:cNvPr id="75" name="组合 74"/>
            <p:cNvGrpSpPr/>
            <p:nvPr/>
          </p:nvGrpSpPr>
          <p:grpSpPr bwMode="auto">
            <a:xfrm>
              <a:off x="0" y="0"/>
              <a:ext cx="2019300" cy="3721100"/>
              <a:chOff x="0" y="0"/>
              <a:chExt cx="2019300" cy="3721100"/>
            </a:xfrm>
          </p:grpSpPr>
          <p:grpSp>
            <p:nvGrpSpPr>
              <p:cNvPr id="79" name="组合 22"/>
              <p:cNvGrpSpPr/>
              <p:nvPr/>
            </p:nvGrpSpPr>
            <p:grpSpPr bwMode="auto">
              <a:xfrm>
                <a:off x="0" y="0"/>
                <a:ext cx="2019300" cy="3721100"/>
                <a:chOff x="0" y="0"/>
                <a:chExt cx="2019300" cy="3721100"/>
              </a:xfrm>
            </p:grpSpPr>
            <p:sp>
              <p:nvSpPr>
                <p:cNvPr id="94" name="Rectangle 13 copy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91D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矩形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3721100"/>
                </a:xfrm>
                <a:prstGeom prst="rect">
                  <a:avLst/>
                </a:prstGeom>
                <a:solidFill>
                  <a:srgbClr val="3F76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矩形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19300" cy="1032101"/>
                </a:xfrm>
                <a:prstGeom prst="rect">
                  <a:avLst/>
                </a:prstGeom>
                <a:solidFill>
                  <a:srgbClr val="92C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3D7329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3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04</a:t>
                  </a:r>
                  <a:endParaRPr kumimoji="0" lang="zh-CN" altLang="en-US" sz="3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直接连接符 19"/>
                <p:cNvSpPr>
                  <a:spLocks noChangeShapeType="1"/>
                </p:cNvSpPr>
                <p:nvPr/>
              </p:nvSpPr>
              <p:spPr bwMode="auto">
                <a:xfrm>
                  <a:off x="0" y="1032101"/>
                  <a:ext cx="2019300" cy="1"/>
                </a:xfrm>
                <a:prstGeom prst="line">
                  <a:avLst/>
                </a:prstGeom>
                <a:noFill/>
                <a:ln w="25400">
                  <a:solidFill>
                    <a:srgbClr val="FFFF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" name="组合 46"/>
              <p:cNvGrpSpPr/>
              <p:nvPr/>
            </p:nvGrpSpPr>
            <p:grpSpPr bwMode="auto">
              <a:xfrm>
                <a:off x="1411401" y="789611"/>
                <a:ext cx="125298" cy="476873"/>
                <a:chOff x="0" y="0"/>
                <a:chExt cx="125298" cy="476873"/>
              </a:xfrm>
            </p:grpSpPr>
            <p:grpSp>
              <p:nvGrpSpPr>
                <p:cNvPr id="88" name="组合 42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92" name="椭圆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直接连接符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9" name="组合 43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90" name="椭圆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直接连接符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81" name="组合 47"/>
              <p:cNvGrpSpPr/>
              <p:nvPr/>
            </p:nvGrpSpPr>
            <p:grpSpPr bwMode="auto">
              <a:xfrm>
                <a:off x="487251" y="793664"/>
                <a:ext cx="125298" cy="476873"/>
                <a:chOff x="0" y="0"/>
                <a:chExt cx="125298" cy="476873"/>
              </a:xfrm>
            </p:grpSpPr>
            <p:grpSp>
              <p:nvGrpSpPr>
                <p:cNvPr id="82" name="组合 48"/>
                <p:cNvGrpSpPr/>
                <p:nvPr/>
              </p:nvGrpSpPr>
              <p:grpSpPr bwMode="auto">
                <a:xfrm>
                  <a:off x="0" y="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86" name="椭圆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直接连接符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83" name="组合 49"/>
                <p:cNvGrpSpPr/>
                <p:nvPr/>
              </p:nvGrpSpPr>
              <p:grpSpPr bwMode="auto">
                <a:xfrm flipV="1">
                  <a:off x="0" y="242490"/>
                  <a:ext cx="125298" cy="234383"/>
                  <a:chOff x="0" y="0"/>
                  <a:chExt cx="125298" cy="234383"/>
                </a:xfrm>
              </p:grpSpPr>
              <p:sp>
                <p:nvSpPr>
                  <p:cNvPr id="84" name="椭圆 5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5298" cy="12529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3D7329"/>
                        </a:solidFill>
                        <a:bevel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  <a:sym typeface="Calibri" panose="020F0502020204030204" pitchFamily="34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endParaRPr kumimoji="0" lang="zh-CN" altLang="zh-CN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直接连接符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05" y="125298"/>
                    <a:ext cx="1644" cy="109085"/>
                  </a:xfrm>
                  <a:prstGeom prst="line">
                    <a:avLst/>
                  </a:prstGeom>
                  <a:noFill/>
                  <a:ln w="22225">
                    <a:solidFill>
                      <a:srgbClr val="FFFFFF"/>
                    </a:solidFill>
                    <a:beve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76" name="组合 145"/>
            <p:cNvGrpSpPr/>
            <p:nvPr/>
          </p:nvGrpSpPr>
          <p:grpSpPr bwMode="auto">
            <a:xfrm>
              <a:off x="18370" y="1523872"/>
              <a:ext cx="2000930" cy="2067068"/>
              <a:chOff x="0" y="0"/>
              <a:chExt cx="2000930" cy="2067068"/>
            </a:xfrm>
          </p:grpSpPr>
          <p:sp>
            <p:nvSpPr>
              <p:cNvPr id="77" name="文本框 146"/>
              <p:cNvSpPr>
                <a:spLocks noChangeArrowheads="1"/>
              </p:cNvSpPr>
              <p:nvPr/>
            </p:nvSpPr>
            <p:spPr bwMode="auto">
              <a:xfrm>
                <a:off x="331051" y="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矩形 147"/>
              <p:cNvSpPr>
                <a:spLocks noChangeArrowheads="1"/>
              </p:cNvSpPr>
              <p:nvPr/>
            </p:nvSpPr>
            <p:spPr bwMode="auto">
              <a:xfrm>
                <a:off x="0" y="466630"/>
                <a:ext cx="2000930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 bwMode="auto">
          <a:xfrm>
            <a:off x="-6350" y="1084263"/>
            <a:ext cx="5957888" cy="2466975"/>
            <a:chOff x="0" y="0"/>
            <a:chExt cx="5958717" cy="2467429"/>
          </a:xfrm>
        </p:grpSpPr>
        <p:sp>
          <p:nvSpPr>
            <p:cNvPr id="3" name="任意多边形 35"/>
            <p:cNvSpPr>
              <a:spLocks noChangeArrowheads="1"/>
            </p:cNvSpPr>
            <p:nvPr/>
          </p:nvSpPr>
          <p:spPr bwMode="auto">
            <a:xfrm rot="5400000">
              <a:off x="1745644" y="-1745644"/>
              <a:ext cx="2467429" cy="5958717"/>
            </a:xfrm>
            <a:custGeom>
              <a:avLst/>
              <a:gdLst>
                <a:gd name="T0" fmla="*/ 0 w 2467429"/>
                <a:gd name="T1" fmla="*/ 5958717 h 5958717"/>
                <a:gd name="T2" fmla="*/ 717613 w 2467429"/>
                <a:gd name="T3" fmla="*/ 4721454 h 5958717"/>
                <a:gd name="T4" fmla="*/ 717613 w 2467429"/>
                <a:gd name="T5" fmla="*/ 536807 h 5958717"/>
                <a:gd name="T6" fmla="*/ 1254420 w 2467429"/>
                <a:gd name="T7" fmla="*/ 0 h 5958717"/>
                <a:gd name="T8" fmla="*/ 1791227 w 2467429"/>
                <a:gd name="T9" fmla="*/ 536807 h 5958717"/>
                <a:gd name="T10" fmla="*/ 1791227 w 2467429"/>
                <a:gd name="T11" fmla="*/ 4792850 h 5958717"/>
                <a:gd name="T12" fmla="*/ 2467429 w 2467429"/>
                <a:gd name="T13" fmla="*/ 5958717 h 59587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67429"/>
                <a:gd name="T22" fmla="*/ 0 h 5958717"/>
                <a:gd name="T23" fmla="*/ 2467429 w 2467429"/>
                <a:gd name="T24" fmla="*/ 5958717 h 59587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67429" h="5958717">
                  <a:moveTo>
                    <a:pt x="0" y="5958717"/>
                  </a:moveTo>
                  <a:lnTo>
                    <a:pt x="717613" y="4721454"/>
                  </a:lnTo>
                  <a:lnTo>
                    <a:pt x="717613" y="536807"/>
                  </a:lnTo>
                  <a:lnTo>
                    <a:pt x="1254420" y="0"/>
                  </a:lnTo>
                  <a:lnTo>
                    <a:pt x="1791227" y="536807"/>
                  </a:lnTo>
                  <a:lnTo>
                    <a:pt x="1791227" y="4792850"/>
                  </a:lnTo>
                  <a:lnTo>
                    <a:pt x="2467429" y="5958717"/>
                  </a:lnTo>
                  <a:lnTo>
                    <a:pt x="0" y="5958717"/>
                  </a:lnTo>
                  <a:close/>
                </a:path>
              </a:pathLst>
            </a:custGeom>
            <a:solidFill>
              <a:srgbClr val="BADB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0"/>
            <p:cNvGrpSpPr/>
            <p:nvPr/>
          </p:nvGrpSpPr>
          <p:grpSpPr bwMode="auto">
            <a:xfrm>
              <a:off x="1978209" y="852386"/>
              <a:ext cx="2964508" cy="1198133"/>
              <a:chOff x="0" y="0"/>
              <a:chExt cx="2964508" cy="1198133"/>
            </a:xfrm>
          </p:grpSpPr>
          <p:sp>
            <p:nvSpPr>
              <p:cNvPr id="5" name="文本框 4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23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矩形 43"/>
              <p:cNvSpPr>
                <a:spLocks noChangeArrowheads="1"/>
              </p:cNvSpPr>
              <p:nvPr/>
            </p:nvSpPr>
            <p:spPr bwMode="auto">
              <a:xfrm>
                <a:off x="0" y="366984"/>
                <a:ext cx="2964508" cy="831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7"/>
          <p:cNvGrpSpPr/>
          <p:nvPr/>
        </p:nvGrpSpPr>
        <p:grpSpPr bwMode="auto">
          <a:xfrm>
            <a:off x="0" y="2212975"/>
            <a:ext cx="3613150" cy="2468563"/>
            <a:chOff x="0" y="0"/>
            <a:chExt cx="3614056" cy="2467430"/>
          </a:xfrm>
        </p:grpSpPr>
        <p:sp>
          <p:nvSpPr>
            <p:cNvPr id="8" name="任意多边形 34"/>
            <p:cNvSpPr>
              <a:spLocks noChangeArrowheads="1"/>
            </p:cNvSpPr>
            <p:nvPr/>
          </p:nvSpPr>
          <p:spPr bwMode="auto">
            <a:xfrm>
              <a:off x="0" y="0"/>
              <a:ext cx="3614056" cy="2467430"/>
            </a:xfrm>
            <a:custGeom>
              <a:avLst/>
              <a:gdLst>
                <a:gd name="T0" fmla="*/ 0 w 3693814"/>
                <a:gd name="T1" fmla="*/ 0 h 2467430"/>
                <a:gd name="T2" fmla="*/ 1091995 w 3693814"/>
                <a:gd name="T3" fmla="*/ 661621 h 2467430"/>
                <a:gd name="T4" fmla="*/ 3022145 w 3693814"/>
                <a:gd name="T5" fmla="*/ 661621 h 2467430"/>
                <a:gd name="T6" fmla="*/ 3536020 w 3693814"/>
                <a:gd name="T7" fmla="*/ 1198428 h 2467430"/>
                <a:gd name="T8" fmla="*/ 3022145 w 3693814"/>
                <a:gd name="T9" fmla="*/ 1735235 h 2467430"/>
                <a:gd name="T10" fmla="*/ 1208477 w 3693814"/>
                <a:gd name="T11" fmla="*/ 1735235 h 2467430"/>
                <a:gd name="T12" fmla="*/ 0 w 3693814"/>
                <a:gd name="T13" fmla="*/ 2467430 h 24674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3814"/>
                <a:gd name="T22" fmla="*/ 0 h 2467430"/>
                <a:gd name="T23" fmla="*/ 3693814 w 3693814"/>
                <a:gd name="T24" fmla="*/ 2467430 h 24674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3814" h="2467430">
                  <a:moveTo>
                    <a:pt x="0" y="0"/>
                  </a:moveTo>
                  <a:lnTo>
                    <a:pt x="1140725" y="661621"/>
                  </a:lnTo>
                  <a:lnTo>
                    <a:pt x="3157007" y="661621"/>
                  </a:lnTo>
                  <a:lnTo>
                    <a:pt x="3693814" y="1198428"/>
                  </a:lnTo>
                  <a:lnTo>
                    <a:pt x="3157007" y="1735235"/>
                  </a:lnTo>
                  <a:lnTo>
                    <a:pt x="1262405" y="1735235"/>
                  </a:lnTo>
                  <a:lnTo>
                    <a:pt x="0" y="2467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C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45"/>
            <p:cNvGrpSpPr/>
            <p:nvPr/>
          </p:nvGrpSpPr>
          <p:grpSpPr bwMode="auto">
            <a:xfrm>
              <a:off x="0" y="735876"/>
              <a:ext cx="2964508" cy="1197600"/>
              <a:chOff x="0" y="0"/>
              <a:chExt cx="2964508" cy="1197600"/>
            </a:xfrm>
          </p:grpSpPr>
          <p:sp>
            <p:nvSpPr>
              <p:cNvPr id="10" name="文本框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2348" cy="307777"/>
              </a:xfrm>
              <a:prstGeom prst="rect">
                <a:avLst/>
              </a:prstGeom>
              <a:solidFill>
                <a:srgbClr val="92C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矩形 47"/>
              <p:cNvSpPr>
                <a:spLocks noChangeArrowheads="1"/>
              </p:cNvSpPr>
              <p:nvPr/>
            </p:nvSpPr>
            <p:spPr bwMode="auto">
              <a:xfrm>
                <a:off x="0" y="366984"/>
                <a:ext cx="2964508" cy="830616"/>
              </a:xfrm>
              <a:prstGeom prst="rect">
                <a:avLst/>
              </a:prstGeom>
              <a:solidFill>
                <a:srgbClr val="92C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8"/>
          <p:cNvGrpSpPr/>
          <p:nvPr/>
        </p:nvGrpSpPr>
        <p:grpSpPr bwMode="auto">
          <a:xfrm>
            <a:off x="0" y="3949700"/>
            <a:ext cx="5543550" cy="2466975"/>
            <a:chOff x="0" y="0"/>
            <a:chExt cx="5544459" cy="2468297"/>
          </a:xfrm>
        </p:grpSpPr>
        <p:sp>
          <p:nvSpPr>
            <p:cNvPr id="13" name="任意多边形 36"/>
            <p:cNvSpPr>
              <a:spLocks noChangeArrowheads="1"/>
            </p:cNvSpPr>
            <p:nvPr/>
          </p:nvSpPr>
          <p:spPr bwMode="auto">
            <a:xfrm rot="5400000">
              <a:off x="1538081" y="-1538081"/>
              <a:ext cx="2468297" cy="5544459"/>
            </a:xfrm>
            <a:custGeom>
              <a:avLst/>
              <a:gdLst>
                <a:gd name="T0" fmla="*/ 0 w 2468297"/>
                <a:gd name="T1" fmla="*/ 4362365 h 5624214"/>
                <a:gd name="T2" fmla="*/ 0 w 2468297"/>
                <a:gd name="T3" fmla="*/ 521691 h 5624214"/>
                <a:gd name="T4" fmla="*/ 536808 w 2468297"/>
                <a:gd name="T5" fmla="*/ 0 h 5624214"/>
                <a:gd name="T6" fmla="*/ 1073615 w 2468297"/>
                <a:gd name="T7" fmla="*/ 521691 h 5624214"/>
                <a:gd name="T8" fmla="*/ 1073615 w 2468297"/>
                <a:gd name="T9" fmla="*/ 4297380 h 5624214"/>
                <a:gd name="T10" fmla="*/ 2468297 w 2468297"/>
                <a:gd name="T11" fmla="*/ 5465835 h 5624214"/>
                <a:gd name="T12" fmla="*/ 868 w 2468297"/>
                <a:gd name="T13" fmla="*/ 5465835 h 5624214"/>
                <a:gd name="T14" fmla="*/ 868 w 2468297"/>
                <a:gd name="T15" fmla="*/ 4362365 h 56242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68297"/>
                <a:gd name="T25" fmla="*/ 0 h 5624214"/>
                <a:gd name="T26" fmla="*/ 2468297 w 2468297"/>
                <a:gd name="T27" fmla="*/ 5624214 h 56242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68297" h="5624214">
                  <a:moveTo>
                    <a:pt x="0" y="4488770"/>
                  </a:moveTo>
                  <a:lnTo>
                    <a:pt x="0" y="536807"/>
                  </a:lnTo>
                  <a:lnTo>
                    <a:pt x="536808" y="0"/>
                  </a:lnTo>
                  <a:lnTo>
                    <a:pt x="1073615" y="536807"/>
                  </a:lnTo>
                  <a:lnTo>
                    <a:pt x="1073615" y="4421901"/>
                  </a:lnTo>
                  <a:lnTo>
                    <a:pt x="2468297" y="5624214"/>
                  </a:lnTo>
                  <a:lnTo>
                    <a:pt x="868" y="5624214"/>
                  </a:lnTo>
                  <a:lnTo>
                    <a:pt x="868" y="4488770"/>
                  </a:lnTo>
                  <a:lnTo>
                    <a:pt x="0" y="4488770"/>
                  </a:lnTo>
                  <a:close/>
                </a:path>
              </a:pathLst>
            </a:custGeom>
            <a:solidFill>
              <a:srgbClr val="3F7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48"/>
            <p:cNvGrpSpPr/>
            <p:nvPr/>
          </p:nvGrpSpPr>
          <p:grpSpPr bwMode="auto">
            <a:xfrm>
              <a:off x="1767151" y="101774"/>
              <a:ext cx="2964508" cy="1198426"/>
              <a:chOff x="0" y="0"/>
              <a:chExt cx="2964508" cy="1198426"/>
            </a:xfrm>
          </p:grpSpPr>
          <p:sp>
            <p:nvSpPr>
              <p:cNvPr id="15" name="文本框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234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00" b="1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矩形 50"/>
              <p:cNvSpPr>
                <a:spLocks noChangeArrowheads="1"/>
              </p:cNvSpPr>
              <p:nvPr/>
            </p:nvSpPr>
            <p:spPr bwMode="auto">
              <a:xfrm>
                <a:off x="0" y="366984"/>
                <a:ext cx="2964508" cy="83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9"/>
          <p:cNvGrpSpPr/>
          <p:nvPr/>
        </p:nvGrpSpPr>
        <p:grpSpPr bwMode="auto">
          <a:xfrm>
            <a:off x="-6350" y="4989707"/>
            <a:ext cx="4941888" cy="1868293"/>
            <a:chOff x="-1" y="-3120"/>
            <a:chExt cx="4942722" cy="1955317"/>
          </a:xfrm>
        </p:grpSpPr>
        <p:sp>
          <p:nvSpPr>
            <p:cNvPr id="18" name="任意多边形 40"/>
            <p:cNvSpPr>
              <a:spLocks noChangeArrowheads="1"/>
            </p:cNvSpPr>
            <p:nvPr/>
          </p:nvSpPr>
          <p:spPr bwMode="auto">
            <a:xfrm rot="16200000" flipV="1">
              <a:off x="1495261" y="-1495262"/>
              <a:ext cx="1952197" cy="4942722"/>
            </a:xfrm>
            <a:custGeom>
              <a:avLst/>
              <a:gdLst>
                <a:gd name="T0" fmla="*/ 1952197 w 1952197"/>
                <a:gd name="T1" fmla="*/ 3768734 h 5014618"/>
                <a:gd name="T2" fmla="*/ 1952197 w 1952197"/>
                <a:gd name="T3" fmla="*/ 521525 h 5014618"/>
                <a:gd name="T4" fmla="*/ 1415390 w 1952197"/>
                <a:gd name="T5" fmla="*/ 0 h 5014618"/>
                <a:gd name="T6" fmla="*/ 878583 w 1952197"/>
                <a:gd name="T7" fmla="*/ 521525 h 5014618"/>
                <a:gd name="T8" fmla="*/ 878583 w 1952197"/>
                <a:gd name="T9" fmla="*/ 3768733 h 5014618"/>
                <a:gd name="T10" fmla="*/ 871374 w 1952197"/>
                <a:gd name="T11" fmla="*/ 3768733 h 5014618"/>
                <a:gd name="T12" fmla="*/ 157391 w 1952197"/>
                <a:gd name="T13" fmla="*/ 4680886 h 5014618"/>
                <a:gd name="T14" fmla="*/ 0 w 1952197"/>
                <a:gd name="T15" fmla="*/ 4871856 h 5014618"/>
                <a:gd name="T16" fmla="*/ 7911 w 1952197"/>
                <a:gd name="T17" fmla="*/ 4871856 h 5014618"/>
                <a:gd name="T18" fmla="*/ 7910 w 1952197"/>
                <a:gd name="T19" fmla="*/ 4871857 h 5014618"/>
                <a:gd name="T20" fmla="*/ 688218 w 1952197"/>
                <a:gd name="T21" fmla="*/ 4871857 h 5014618"/>
                <a:gd name="T22" fmla="*/ 688219 w 1952197"/>
                <a:gd name="T23" fmla="*/ 4871856 h 5014618"/>
                <a:gd name="T24" fmla="*/ 1043041 w 1952197"/>
                <a:gd name="T25" fmla="*/ 4871856 h 5014618"/>
                <a:gd name="T26" fmla="*/ 1952195 w 1952197"/>
                <a:gd name="T27" fmla="*/ 3768734 h 50146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52197"/>
                <a:gd name="T43" fmla="*/ 0 h 5014618"/>
                <a:gd name="T44" fmla="*/ 1952197 w 1952197"/>
                <a:gd name="T45" fmla="*/ 5014618 h 50146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52197" h="5014618">
                  <a:moveTo>
                    <a:pt x="1952197" y="3879170"/>
                  </a:moveTo>
                  <a:lnTo>
                    <a:pt x="1952197" y="536807"/>
                  </a:lnTo>
                  <a:lnTo>
                    <a:pt x="1415390" y="0"/>
                  </a:lnTo>
                  <a:lnTo>
                    <a:pt x="878583" y="536807"/>
                  </a:lnTo>
                  <a:lnTo>
                    <a:pt x="878583" y="3879169"/>
                  </a:lnTo>
                  <a:lnTo>
                    <a:pt x="871374" y="3879169"/>
                  </a:lnTo>
                  <a:lnTo>
                    <a:pt x="157391" y="4818051"/>
                  </a:lnTo>
                  <a:lnTo>
                    <a:pt x="0" y="5014617"/>
                  </a:lnTo>
                  <a:lnTo>
                    <a:pt x="7911" y="5014617"/>
                  </a:lnTo>
                  <a:lnTo>
                    <a:pt x="7910" y="5014618"/>
                  </a:lnTo>
                  <a:lnTo>
                    <a:pt x="688218" y="5014618"/>
                  </a:lnTo>
                  <a:lnTo>
                    <a:pt x="688219" y="5014617"/>
                  </a:lnTo>
                  <a:lnTo>
                    <a:pt x="1043041" y="5014617"/>
                  </a:lnTo>
                  <a:lnTo>
                    <a:pt x="1952195" y="3879170"/>
                  </a:lnTo>
                  <a:lnTo>
                    <a:pt x="1952197" y="3879170"/>
                  </a:lnTo>
                  <a:close/>
                </a:path>
              </a:pathLst>
            </a:custGeom>
            <a:solidFill>
              <a:srgbClr val="455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3D7329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51"/>
            <p:cNvGrpSpPr/>
            <p:nvPr/>
          </p:nvGrpSpPr>
          <p:grpSpPr bwMode="auto">
            <a:xfrm>
              <a:off x="1257957" y="-3120"/>
              <a:ext cx="2964508" cy="1106032"/>
              <a:chOff x="0" y="-109668"/>
              <a:chExt cx="2964508" cy="1106032"/>
            </a:xfrm>
          </p:grpSpPr>
          <p:sp>
            <p:nvSpPr>
              <p:cNvPr id="20" name="文本框 52"/>
              <p:cNvSpPr>
                <a:spLocks noChangeArrowheads="1"/>
              </p:cNvSpPr>
              <p:nvPr/>
            </p:nvSpPr>
            <p:spPr bwMode="auto">
              <a:xfrm>
                <a:off x="0" y="-109668"/>
                <a:ext cx="1082531" cy="322113"/>
              </a:xfrm>
              <a:prstGeom prst="rect">
                <a:avLst/>
              </a:prstGeom>
              <a:solidFill>
                <a:srgbClr val="455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00" b="1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请输入标题</a:t>
                </a:r>
                <a:endPara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矩形 53"/>
              <p:cNvSpPr>
                <a:spLocks noChangeArrowheads="1"/>
              </p:cNvSpPr>
              <p:nvPr/>
            </p:nvSpPr>
            <p:spPr bwMode="auto">
              <a:xfrm>
                <a:off x="0" y="126660"/>
                <a:ext cx="2964508" cy="86970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我还没来得及拥抱你，你就已经奔向了去机场的路上，睁开眼后疯了一样，给你准备的礼物你都没有拿走，我想这种结果是我没有想到的结局。</a:t>
                </a:r>
                <a:endParaRPr lang="zh-CN" altLang="en-US" sz="18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12"/>
          <p:cNvGrpSpPr/>
          <p:nvPr/>
        </p:nvGrpSpPr>
        <p:grpSpPr bwMode="auto">
          <a:xfrm>
            <a:off x="6419850" y="1936750"/>
            <a:ext cx="823913" cy="712788"/>
            <a:chOff x="0" y="0"/>
            <a:chExt cx="1122" cy="971"/>
          </a:xfrm>
        </p:grpSpPr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375" y="702"/>
              <a:ext cx="378" cy="240"/>
            </a:xfrm>
            <a:custGeom>
              <a:avLst/>
              <a:gdLst>
                <a:gd name="T0" fmla="*/ 899 w 159"/>
                <a:gd name="T1" fmla="*/ 570 h 101"/>
                <a:gd name="T2" fmla="*/ 0 w 159"/>
                <a:gd name="T3" fmla="*/ 570 h 101"/>
                <a:gd name="T4" fmla="*/ 140 w 159"/>
                <a:gd name="T5" fmla="*/ 147 h 101"/>
                <a:gd name="T6" fmla="*/ 763 w 159"/>
                <a:gd name="T7" fmla="*/ 140 h 101"/>
                <a:gd name="T8" fmla="*/ 899 w 159"/>
                <a:gd name="T9" fmla="*/ 57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101"/>
                <a:gd name="T17" fmla="*/ 159 w 15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101">
                  <a:moveTo>
                    <a:pt x="159" y="101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25" y="93"/>
                    <a:pt x="25" y="26"/>
                  </a:cubicBezTo>
                  <a:cubicBezTo>
                    <a:pt x="25" y="4"/>
                    <a:pt x="135" y="0"/>
                    <a:pt x="135" y="25"/>
                  </a:cubicBezTo>
                  <a:cubicBezTo>
                    <a:pt x="135" y="94"/>
                    <a:pt x="159" y="101"/>
                    <a:pt x="159" y="10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361" y="942"/>
              <a:ext cx="390" cy="29"/>
            </a:xfrm>
            <a:custGeom>
              <a:avLst/>
              <a:gdLst>
                <a:gd name="T0" fmla="*/ 927 w 164"/>
                <a:gd name="T1" fmla="*/ 53 h 12"/>
                <a:gd name="T2" fmla="*/ 911 w 164"/>
                <a:gd name="T3" fmla="*/ 70 h 12"/>
                <a:gd name="T4" fmla="*/ 17 w 164"/>
                <a:gd name="T5" fmla="*/ 70 h 12"/>
                <a:gd name="T6" fmla="*/ 0 w 164"/>
                <a:gd name="T7" fmla="*/ 53 h 12"/>
                <a:gd name="T8" fmla="*/ 0 w 164"/>
                <a:gd name="T9" fmla="*/ 17 h 12"/>
                <a:gd name="T10" fmla="*/ 17 w 164"/>
                <a:gd name="T11" fmla="*/ 0 h 12"/>
                <a:gd name="T12" fmla="*/ 911 w 164"/>
                <a:gd name="T13" fmla="*/ 0 h 12"/>
                <a:gd name="T14" fmla="*/ 927 w 164"/>
                <a:gd name="T15" fmla="*/ 17 h 12"/>
                <a:gd name="T16" fmla="*/ 927 w 164"/>
                <a:gd name="T17" fmla="*/ 53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12"/>
                <a:gd name="T29" fmla="*/ 164 w 164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12">
                  <a:moveTo>
                    <a:pt x="164" y="9"/>
                  </a:moveTo>
                  <a:cubicBezTo>
                    <a:pt x="164" y="11"/>
                    <a:pt x="163" y="12"/>
                    <a:pt x="16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4" y="1"/>
                    <a:pt x="164" y="3"/>
                  </a:cubicBezTo>
                  <a:lnTo>
                    <a:pt x="16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5"/>
            <p:cNvSpPr>
              <a:spLocks noChangeArrowheads="1"/>
            </p:cNvSpPr>
            <p:nvPr/>
          </p:nvSpPr>
          <p:spPr bwMode="auto">
            <a:xfrm>
              <a:off x="0" y="666"/>
              <a:ext cx="1122" cy="143"/>
            </a:xfrm>
            <a:custGeom>
              <a:avLst/>
              <a:gdLst>
                <a:gd name="T0" fmla="*/ 2667 w 472"/>
                <a:gd name="T1" fmla="*/ 234 h 60"/>
                <a:gd name="T2" fmla="*/ 2593 w 472"/>
                <a:gd name="T3" fmla="*/ 341 h 60"/>
                <a:gd name="T4" fmla="*/ 95 w 472"/>
                <a:gd name="T5" fmla="*/ 341 h 60"/>
                <a:gd name="T6" fmla="*/ 0 w 472"/>
                <a:gd name="T7" fmla="*/ 234 h 60"/>
                <a:gd name="T8" fmla="*/ 0 w 472"/>
                <a:gd name="T9" fmla="*/ 0 h 60"/>
                <a:gd name="T10" fmla="*/ 2667 w 472"/>
                <a:gd name="T11" fmla="*/ 0 h 60"/>
                <a:gd name="T12" fmla="*/ 2667 w 472"/>
                <a:gd name="T13" fmla="*/ 23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2"/>
                <a:gd name="T22" fmla="*/ 0 h 60"/>
                <a:gd name="T23" fmla="*/ 472 w 472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2" h="60">
                  <a:moveTo>
                    <a:pt x="472" y="41"/>
                  </a:moveTo>
                  <a:cubicBezTo>
                    <a:pt x="472" y="49"/>
                    <a:pt x="467" y="60"/>
                    <a:pt x="459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8" y="60"/>
                    <a:pt x="0" y="49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6"/>
            <p:cNvSpPr>
              <a:spLocks noChangeArrowheads="1"/>
            </p:cNvSpPr>
            <p:nvPr/>
          </p:nvSpPr>
          <p:spPr bwMode="auto">
            <a:xfrm>
              <a:off x="0" y="0"/>
              <a:ext cx="1122" cy="666"/>
            </a:xfrm>
            <a:custGeom>
              <a:avLst/>
              <a:gdLst>
                <a:gd name="T0" fmla="*/ 2667 w 472"/>
                <a:gd name="T1" fmla="*/ 69 h 280"/>
                <a:gd name="T2" fmla="*/ 2593 w 472"/>
                <a:gd name="T3" fmla="*/ 0 h 280"/>
                <a:gd name="T4" fmla="*/ 95 w 472"/>
                <a:gd name="T5" fmla="*/ 0 h 280"/>
                <a:gd name="T6" fmla="*/ 0 w 472"/>
                <a:gd name="T7" fmla="*/ 69 h 280"/>
                <a:gd name="T8" fmla="*/ 0 w 472"/>
                <a:gd name="T9" fmla="*/ 1584 h 280"/>
                <a:gd name="T10" fmla="*/ 2667 w 472"/>
                <a:gd name="T11" fmla="*/ 1584 h 280"/>
                <a:gd name="T12" fmla="*/ 2667 w 472"/>
                <a:gd name="T13" fmla="*/ 69 h 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2"/>
                <a:gd name="T22" fmla="*/ 0 h 280"/>
                <a:gd name="T23" fmla="*/ 472 w 472"/>
                <a:gd name="T24" fmla="*/ 280 h 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2" h="280">
                  <a:moveTo>
                    <a:pt x="472" y="12"/>
                  </a:moveTo>
                  <a:cubicBezTo>
                    <a:pt x="472" y="4"/>
                    <a:pt x="467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4"/>
                    <a:pt x="0" y="1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472" y="280"/>
                    <a:pt x="472" y="280"/>
                    <a:pt x="472" y="280"/>
                  </a:cubicBezTo>
                  <a:lnTo>
                    <a:pt x="472" y="12"/>
                  </a:lnTo>
                  <a:close/>
                </a:path>
              </a:pathLst>
            </a:custGeom>
            <a:solidFill>
              <a:srgbClr val="455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57" y="57"/>
              <a:ext cx="1008" cy="56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8"/>
            <p:cNvSpPr>
              <a:spLocks noChangeArrowheads="1"/>
            </p:cNvSpPr>
            <p:nvPr/>
          </p:nvSpPr>
          <p:spPr bwMode="auto">
            <a:xfrm>
              <a:off x="518" y="690"/>
              <a:ext cx="93" cy="93"/>
            </a:xfrm>
            <a:custGeom>
              <a:avLst/>
              <a:gdLst>
                <a:gd name="T0" fmla="*/ 222 w 39"/>
                <a:gd name="T1" fmla="*/ 107 h 39"/>
                <a:gd name="T2" fmla="*/ 114 w 39"/>
                <a:gd name="T3" fmla="*/ 222 h 39"/>
                <a:gd name="T4" fmla="*/ 114 w 39"/>
                <a:gd name="T5" fmla="*/ 222 h 39"/>
                <a:gd name="T6" fmla="*/ 0 w 39"/>
                <a:gd name="T7" fmla="*/ 107 h 39"/>
                <a:gd name="T8" fmla="*/ 0 w 39"/>
                <a:gd name="T9" fmla="*/ 107 h 39"/>
                <a:gd name="T10" fmla="*/ 114 w 39"/>
                <a:gd name="T11" fmla="*/ 0 h 39"/>
                <a:gd name="T12" fmla="*/ 114 w 39"/>
                <a:gd name="T13" fmla="*/ 0 h 39"/>
                <a:gd name="T14" fmla="*/ 222 w 39"/>
                <a:gd name="T15" fmla="*/ 107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9"/>
                <a:gd name="T26" fmla="*/ 39 w 39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9">
                  <a:moveTo>
                    <a:pt x="39" y="19"/>
                  </a:moveTo>
                  <a:cubicBezTo>
                    <a:pt x="39" y="30"/>
                    <a:pt x="3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21"/>
          <p:cNvGrpSpPr/>
          <p:nvPr/>
        </p:nvGrpSpPr>
        <p:grpSpPr bwMode="auto">
          <a:xfrm>
            <a:off x="6535738" y="5064125"/>
            <a:ext cx="557212" cy="733425"/>
            <a:chOff x="0" y="0"/>
            <a:chExt cx="664" cy="875"/>
          </a:xfrm>
        </p:grpSpPr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664" cy="875"/>
            </a:xfrm>
            <a:custGeom>
              <a:avLst/>
              <a:gdLst>
                <a:gd name="T0" fmla="*/ 1267 w 348"/>
                <a:gd name="T1" fmla="*/ 1564 h 460"/>
                <a:gd name="T2" fmla="*/ 1166 w 348"/>
                <a:gd name="T3" fmla="*/ 1664 h 460"/>
                <a:gd name="T4" fmla="*/ 101 w 348"/>
                <a:gd name="T5" fmla="*/ 1664 h 460"/>
                <a:gd name="T6" fmla="*/ 0 w 348"/>
                <a:gd name="T7" fmla="*/ 1564 h 460"/>
                <a:gd name="T8" fmla="*/ 0 w 348"/>
                <a:gd name="T9" fmla="*/ 101 h 460"/>
                <a:gd name="T10" fmla="*/ 101 w 348"/>
                <a:gd name="T11" fmla="*/ 0 h 460"/>
                <a:gd name="T12" fmla="*/ 1166 w 348"/>
                <a:gd name="T13" fmla="*/ 0 h 460"/>
                <a:gd name="T14" fmla="*/ 1267 w 348"/>
                <a:gd name="T15" fmla="*/ 101 h 460"/>
                <a:gd name="T16" fmla="*/ 1267 w 348"/>
                <a:gd name="T17" fmla="*/ 1564 h 4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460"/>
                <a:gd name="T29" fmla="*/ 348 w 348"/>
                <a:gd name="T30" fmla="*/ 460 h 4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460">
                  <a:moveTo>
                    <a:pt x="348" y="432"/>
                  </a:moveTo>
                  <a:cubicBezTo>
                    <a:pt x="348" y="447"/>
                    <a:pt x="335" y="460"/>
                    <a:pt x="320" y="460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13" y="460"/>
                    <a:pt x="0" y="447"/>
                    <a:pt x="0" y="43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5" y="0"/>
                    <a:pt x="348" y="13"/>
                    <a:pt x="348" y="28"/>
                  </a:cubicBezTo>
                  <a:lnTo>
                    <a:pt x="348" y="432"/>
                  </a:lnTo>
                  <a:close/>
                </a:path>
              </a:pathLst>
            </a:custGeom>
            <a:solidFill>
              <a:srgbClr val="2A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53" y="61"/>
              <a:ext cx="558" cy="67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299" y="774"/>
              <a:ext cx="65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7713663" y="1936750"/>
            <a:ext cx="3065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7713663" y="5022850"/>
            <a:ext cx="3065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Group 82"/>
          <p:cNvGrpSpPr/>
          <p:nvPr/>
        </p:nvGrpSpPr>
        <p:grpSpPr bwMode="auto">
          <a:xfrm>
            <a:off x="6427788" y="3544888"/>
            <a:ext cx="744537" cy="504825"/>
            <a:chOff x="0" y="0"/>
            <a:chExt cx="772" cy="523"/>
          </a:xfrm>
        </p:grpSpPr>
        <p:sp>
          <p:nvSpPr>
            <p:cNvPr id="36" name="Freeform 83"/>
            <p:cNvSpPr>
              <a:spLocks noChangeArrowheads="1"/>
            </p:cNvSpPr>
            <p:nvPr/>
          </p:nvSpPr>
          <p:spPr bwMode="auto">
            <a:xfrm>
              <a:off x="0" y="13"/>
              <a:ext cx="659" cy="497"/>
            </a:xfrm>
            <a:custGeom>
              <a:avLst/>
              <a:gdLst>
                <a:gd name="T0" fmla="*/ 1034 w 420"/>
                <a:gd name="T1" fmla="*/ 717 h 316"/>
                <a:gd name="T2" fmla="*/ 970 w 420"/>
                <a:gd name="T3" fmla="*/ 782 h 316"/>
                <a:gd name="T4" fmla="*/ 64 w 420"/>
                <a:gd name="T5" fmla="*/ 782 h 316"/>
                <a:gd name="T6" fmla="*/ 0 w 420"/>
                <a:gd name="T7" fmla="*/ 717 h 316"/>
                <a:gd name="T8" fmla="*/ 0 w 420"/>
                <a:gd name="T9" fmla="*/ 64 h 316"/>
                <a:gd name="T10" fmla="*/ 64 w 420"/>
                <a:gd name="T11" fmla="*/ 0 h 316"/>
                <a:gd name="T12" fmla="*/ 970 w 420"/>
                <a:gd name="T13" fmla="*/ 0 h 316"/>
                <a:gd name="T14" fmla="*/ 1034 w 420"/>
                <a:gd name="T15" fmla="*/ 64 h 316"/>
                <a:gd name="T16" fmla="*/ 1034 w 420"/>
                <a:gd name="T17" fmla="*/ 717 h 3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0"/>
                <a:gd name="T28" fmla="*/ 0 h 316"/>
                <a:gd name="T29" fmla="*/ 420 w 420"/>
                <a:gd name="T30" fmla="*/ 316 h 3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0" h="316">
                  <a:moveTo>
                    <a:pt x="420" y="290"/>
                  </a:moveTo>
                  <a:cubicBezTo>
                    <a:pt x="420" y="304"/>
                    <a:pt x="408" y="316"/>
                    <a:pt x="394" y="316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12" y="316"/>
                    <a:pt x="0" y="304"/>
                    <a:pt x="0" y="2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8" y="0"/>
                    <a:pt x="420" y="12"/>
                    <a:pt x="420" y="26"/>
                  </a:cubicBezTo>
                  <a:lnTo>
                    <a:pt x="420" y="290"/>
                  </a:lnTo>
                  <a:close/>
                </a:path>
              </a:pathLst>
            </a:custGeom>
            <a:solidFill>
              <a:srgbClr val="455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Rectangle 84"/>
            <p:cNvSpPr>
              <a:spLocks noChangeArrowheads="1"/>
            </p:cNvSpPr>
            <p:nvPr/>
          </p:nvSpPr>
          <p:spPr bwMode="auto">
            <a:xfrm>
              <a:off x="495" y="51"/>
              <a:ext cx="120" cy="42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Freeform 85"/>
            <p:cNvSpPr>
              <a:spLocks noChangeArrowheads="1"/>
            </p:cNvSpPr>
            <p:nvPr/>
          </p:nvSpPr>
          <p:spPr bwMode="auto">
            <a:xfrm>
              <a:off x="728" y="13"/>
              <a:ext cx="44" cy="478"/>
            </a:xfrm>
            <a:custGeom>
              <a:avLst/>
              <a:gdLst>
                <a:gd name="T0" fmla="*/ 69 w 28"/>
                <a:gd name="T1" fmla="*/ 720 h 304"/>
                <a:gd name="T2" fmla="*/ 42 w 28"/>
                <a:gd name="T3" fmla="*/ 752 h 304"/>
                <a:gd name="T4" fmla="*/ 38 w 28"/>
                <a:gd name="T5" fmla="*/ 752 h 304"/>
                <a:gd name="T6" fmla="*/ 0 w 28"/>
                <a:gd name="T7" fmla="*/ 720 h 304"/>
                <a:gd name="T8" fmla="*/ 0 w 28"/>
                <a:gd name="T9" fmla="*/ 61 h 304"/>
                <a:gd name="T10" fmla="*/ 35 w 28"/>
                <a:gd name="T11" fmla="*/ 0 h 304"/>
                <a:gd name="T12" fmla="*/ 44 w 28"/>
                <a:gd name="T13" fmla="*/ 0 h 304"/>
                <a:gd name="T14" fmla="*/ 69 w 28"/>
                <a:gd name="T15" fmla="*/ 61 h 304"/>
                <a:gd name="T16" fmla="*/ 69 w 28"/>
                <a:gd name="T17" fmla="*/ 720 h 3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04"/>
                <a:gd name="T29" fmla="*/ 28 w 28"/>
                <a:gd name="T30" fmla="*/ 304 h 3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04">
                  <a:moveTo>
                    <a:pt x="28" y="291"/>
                  </a:moveTo>
                  <a:cubicBezTo>
                    <a:pt x="28" y="298"/>
                    <a:pt x="24" y="304"/>
                    <a:pt x="17" y="304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8" y="304"/>
                    <a:pt x="0" y="298"/>
                    <a:pt x="0" y="29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7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8" y="18"/>
                    <a:pt x="28" y="25"/>
                  </a:cubicBezTo>
                  <a:lnTo>
                    <a:pt x="28" y="291"/>
                  </a:lnTo>
                  <a:close/>
                </a:path>
              </a:pathLst>
            </a:custGeom>
            <a:solidFill>
              <a:srgbClr val="455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86"/>
            <p:cNvSpPr>
              <a:spLocks noChangeArrowheads="1"/>
            </p:cNvSpPr>
            <p:nvPr/>
          </p:nvSpPr>
          <p:spPr bwMode="auto">
            <a:xfrm>
              <a:off x="728" y="472"/>
              <a:ext cx="44" cy="51"/>
            </a:xfrm>
            <a:custGeom>
              <a:avLst/>
              <a:gdLst>
                <a:gd name="T0" fmla="*/ 69 w 28"/>
                <a:gd name="T1" fmla="*/ 35 h 32"/>
                <a:gd name="T2" fmla="*/ 35 w 28"/>
                <a:gd name="T3" fmla="*/ 0 h 32"/>
                <a:gd name="T4" fmla="*/ 35 w 28"/>
                <a:gd name="T5" fmla="*/ 0 h 32"/>
                <a:gd name="T6" fmla="*/ 0 w 28"/>
                <a:gd name="T7" fmla="*/ 35 h 32"/>
                <a:gd name="T8" fmla="*/ 0 w 28"/>
                <a:gd name="T9" fmla="*/ 46 h 32"/>
                <a:gd name="T10" fmla="*/ 35 w 28"/>
                <a:gd name="T11" fmla="*/ 81 h 32"/>
                <a:gd name="T12" fmla="*/ 35 w 28"/>
                <a:gd name="T13" fmla="*/ 81 h 32"/>
                <a:gd name="T14" fmla="*/ 69 w 28"/>
                <a:gd name="T15" fmla="*/ 46 h 32"/>
                <a:gd name="T16" fmla="*/ 69 w 28"/>
                <a:gd name="T17" fmla="*/ 35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2"/>
                <a:gd name="T29" fmla="*/ 28 w 2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2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2" y="32"/>
                    <a:pt x="28" y="26"/>
                    <a:pt x="28" y="18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87"/>
            <p:cNvSpPr>
              <a:spLocks noChangeArrowheads="1"/>
            </p:cNvSpPr>
            <p:nvPr/>
          </p:nvSpPr>
          <p:spPr bwMode="auto">
            <a:xfrm>
              <a:off x="746" y="0"/>
              <a:ext cx="7" cy="51"/>
            </a:xfrm>
            <a:custGeom>
              <a:avLst/>
              <a:gdLst>
                <a:gd name="T0" fmla="*/ 12 w 4"/>
                <a:gd name="T1" fmla="*/ 77 h 32"/>
                <a:gd name="T2" fmla="*/ 7 w 4"/>
                <a:gd name="T3" fmla="*/ 81 h 32"/>
                <a:gd name="T4" fmla="*/ 7 w 4"/>
                <a:gd name="T5" fmla="*/ 81 h 32"/>
                <a:gd name="T6" fmla="*/ 0 w 4"/>
                <a:gd name="T7" fmla="*/ 77 h 32"/>
                <a:gd name="T8" fmla="*/ 0 w 4"/>
                <a:gd name="T9" fmla="*/ 5 h 32"/>
                <a:gd name="T10" fmla="*/ 7 w 4"/>
                <a:gd name="T11" fmla="*/ 0 h 32"/>
                <a:gd name="T12" fmla="*/ 7 w 4"/>
                <a:gd name="T13" fmla="*/ 0 h 32"/>
                <a:gd name="T14" fmla="*/ 12 w 4"/>
                <a:gd name="T15" fmla="*/ 5 h 32"/>
                <a:gd name="T16" fmla="*/ 12 w 4"/>
                <a:gd name="T17" fmla="*/ 7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2"/>
                <a:gd name="T29" fmla="*/ 4 w 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2">
                  <a:moveTo>
                    <a:pt x="4" y="30"/>
                  </a:moveTo>
                  <a:cubicBezTo>
                    <a:pt x="4" y="31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134"/>
          <p:cNvSpPr>
            <a:spLocks noChangeArrowheads="1"/>
          </p:cNvSpPr>
          <p:nvPr/>
        </p:nvSpPr>
        <p:spPr bwMode="auto">
          <a:xfrm>
            <a:off x="7713663" y="3544888"/>
            <a:ext cx="3065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我还没来得及拥抱你，你就已经奔向了去机场的路上，睁开眼后疯了一样，给你准备的礼物你都没有拿走，我想这种结果是我没有想到的结局。</a:t>
            </a:r>
            <a:endParaRPr lang="zh-CN" altLang="en-US" sz="18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utoUpdateAnimBg="0"/>
      <p:bldP spid="34" grpId="0" bldLvl="0" autoUpdateAnimBg="0"/>
      <p:bldP spid="41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/>
          <p:cNvGrpSpPr/>
          <p:nvPr/>
        </p:nvGrpSpPr>
        <p:grpSpPr bwMode="auto">
          <a:xfrm>
            <a:off x="1727200" y="1682750"/>
            <a:ext cx="4368800" cy="2033588"/>
            <a:chOff x="0" y="0"/>
            <a:chExt cx="4368800" cy="2032681"/>
          </a:xfrm>
        </p:grpSpPr>
        <p:pic>
          <p:nvPicPr>
            <p:cNvPr id="3" name="图片 27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66560" y="241835"/>
              <a:ext cx="900000" cy="15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7"/>
            <p:cNvGrpSpPr/>
            <p:nvPr/>
          </p:nvGrpSpPr>
          <p:grpSpPr bwMode="auto">
            <a:xfrm>
              <a:off x="0" y="0"/>
              <a:ext cx="4368800" cy="2032681"/>
              <a:chOff x="0" y="0"/>
              <a:chExt cx="4368800" cy="2032681"/>
            </a:xfrm>
          </p:grpSpPr>
          <p:sp>
            <p:nvSpPr>
              <p:cNvPr id="5" name="矩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68800" cy="2032681"/>
              </a:xfrm>
              <a:prstGeom prst="rect">
                <a:avLst/>
              </a:prstGeom>
              <a:solidFill>
                <a:srgbClr val="3F762A">
                  <a:alpha val="8313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11"/>
              <p:cNvSpPr>
                <a:spLocks noChangeArrowheads="1"/>
              </p:cNvSpPr>
              <p:nvPr/>
            </p:nvSpPr>
            <p:spPr bwMode="auto">
              <a:xfrm>
                <a:off x="83231" y="25399"/>
                <a:ext cx="813043" cy="769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组合 12"/>
              <p:cNvGrpSpPr/>
              <p:nvPr/>
            </p:nvGrpSpPr>
            <p:grpSpPr bwMode="auto">
              <a:xfrm>
                <a:off x="83231" y="794840"/>
                <a:ext cx="2964508" cy="1197610"/>
                <a:chOff x="0" y="0"/>
                <a:chExt cx="2964508" cy="1197610"/>
              </a:xfrm>
            </p:grpSpPr>
            <p:sp>
              <p:nvSpPr>
                <p:cNvPr id="8" name="文本框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8234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14"/>
                <p:cNvSpPr>
                  <a:spLocks noChangeArrowheads="1"/>
                </p:cNvSpPr>
                <p:nvPr/>
              </p:nvSpPr>
              <p:spPr bwMode="auto">
                <a:xfrm>
                  <a:off x="0" y="366984"/>
                  <a:ext cx="2964508" cy="830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" name="组合 35"/>
          <p:cNvGrpSpPr/>
          <p:nvPr/>
        </p:nvGrpSpPr>
        <p:grpSpPr bwMode="auto">
          <a:xfrm>
            <a:off x="6096000" y="3708400"/>
            <a:ext cx="4411182" cy="2058458"/>
            <a:chOff x="0" y="0"/>
            <a:chExt cx="4411182" cy="2057540"/>
          </a:xfrm>
        </p:grpSpPr>
        <p:grpSp>
          <p:nvGrpSpPr>
            <p:cNvPr id="11" name="Group 16"/>
            <p:cNvGrpSpPr/>
            <p:nvPr/>
          </p:nvGrpSpPr>
          <p:grpSpPr bwMode="auto">
            <a:xfrm>
              <a:off x="217488" y="156344"/>
              <a:ext cx="1069975" cy="1470026"/>
              <a:chOff x="0" y="0"/>
              <a:chExt cx="674" cy="926"/>
            </a:xfrm>
          </p:grpSpPr>
          <p:sp>
            <p:nvSpPr>
              <p:cNvPr id="18" name="Freeform 17"/>
              <p:cNvSpPr>
                <a:spLocks noChangeArrowheads="1"/>
              </p:cNvSpPr>
              <p:nvPr/>
            </p:nvSpPr>
            <p:spPr bwMode="auto">
              <a:xfrm>
                <a:off x="122" y="24"/>
                <a:ext cx="220" cy="236"/>
              </a:xfrm>
              <a:custGeom>
                <a:avLst/>
                <a:gdLst>
                  <a:gd name="T0" fmla="*/ 24 w 92"/>
                  <a:gd name="T1" fmla="*/ 300 h 99"/>
                  <a:gd name="T2" fmla="*/ 57 w 92"/>
                  <a:gd name="T3" fmla="*/ 341 h 99"/>
                  <a:gd name="T4" fmla="*/ 103 w 92"/>
                  <a:gd name="T5" fmla="*/ 353 h 99"/>
                  <a:gd name="T6" fmla="*/ 155 w 92"/>
                  <a:gd name="T7" fmla="*/ 353 h 99"/>
                  <a:gd name="T8" fmla="*/ 206 w 92"/>
                  <a:gd name="T9" fmla="*/ 336 h 99"/>
                  <a:gd name="T10" fmla="*/ 268 w 92"/>
                  <a:gd name="T11" fmla="*/ 317 h 99"/>
                  <a:gd name="T12" fmla="*/ 332 w 92"/>
                  <a:gd name="T13" fmla="*/ 296 h 99"/>
                  <a:gd name="T14" fmla="*/ 383 w 92"/>
                  <a:gd name="T15" fmla="*/ 291 h 99"/>
                  <a:gd name="T16" fmla="*/ 411 w 92"/>
                  <a:gd name="T17" fmla="*/ 308 h 99"/>
                  <a:gd name="T18" fmla="*/ 423 w 92"/>
                  <a:gd name="T19" fmla="*/ 341 h 99"/>
                  <a:gd name="T20" fmla="*/ 418 w 92"/>
                  <a:gd name="T21" fmla="*/ 374 h 99"/>
                  <a:gd name="T22" fmla="*/ 395 w 92"/>
                  <a:gd name="T23" fmla="*/ 403 h 99"/>
                  <a:gd name="T24" fmla="*/ 366 w 92"/>
                  <a:gd name="T25" fmla="*/ 427 h 99"/>
                  <a:gd name="T26" fmla="*/ 316 w 92"/>
                  <a:gd name="T27" fmla="*/ 455 h 99"/>
                  <a:gd name="T28" fmla="*/ 263 w 92"/>
                  <a:gd name="T29" fmla="*/ 472 h 99"/>
                  <a:gd name="T30" fmla="*/ 218 w 92"/>
                  <a:gd name="T31" fmla="*/ 484 h 99"/>
                  <a:gd name="T32" fmla="*/ 194 w 92"/>
                  <a:gd name="T33" fmla="*/ 489 h 99"/>
                  <a:gd name="T34" fmla="*/ 177 w 92"/>
                  <a:gd name="T35" fmla="*/ 513 h 99"/>
                  <a:gd name="T36" fmla="*/ 177 w 92"/>
                  <a:gd name="T37" fmla="*/ 539 h 99"/>
                  <a:gd name="T38" fmla="*/ 210 w 92"/>
                  <a:gd name="T39" fmla="*/ 558 h 99"/>
                  <a:gd name="T40" fmla="*/ 263 w 92"/>
                  <a:gd name="T41" fmla="*/ 558 h 99"/>
                  <a:gd name="T42" fmla="*/ 332 w 92"/>
                  <a:gd name="T43" fmla="*/ 534 h 99"/>
                  <a:gd name="T44" fmla="*/ 371 w 92"/>
                  <a:gd name="T45" fmla="*/ 517 h 99"/>
                  <a:gd name="T46" fmla="*/ 390 w 92"/>
                  <a:gd name="T47" fmla="*/ 546 h 99"/>
                  <a:gd name="T48" fmla="*/ 435 w 92"/>
                  <a:gd name="T49" fmla="*/ 551 h 99"/>
                  <a:gd name="T50" fmla="*/ 447 w 92"/>
                  <a:gd name="T51" fmla="*/ 513 h 99"/>
                  <a:gd name="T52" fmla="*/ 423 w 92"/>
                  <a:gd name="T53" fmla="*/ 477 h 99"/>
                  <a:gd name="T54" fmla="*/ 469 w 92"/>
                  <a:gd name="T55" fmla="*/ 439 h 99"/>
                  <a:gd name="T56" fmla="*/ 509 w 92"/>
                  <a:gd name="T57" fmla="*/ 374 h 99"/>
                  <a:gd name="T58" fmla="*/ 521 w 92"/>
                  <a:gd name="T59" fmla="*/ 308 h 99"/>
                  <a:gd name="T60" fmla="*/ 497 w 92"/>
                  <a:gd name="T61" fmla="*/ 238 h 99"/>
                  <a:gd name="T62" fmla="*/ 435 w 92"/>
                  <a:gd name="T63" fmla="*/ 193 h 99"/>
                  <a:gd name="T64" fmla="*/ 349 w 92"/>
                  <a:gd name="T65" fmla="*/ 198 h 99"/>
                  <a:gd name="T66" fmla="*/ 292 w 92"/>
                  <a:gd name="T67" fmla="*/ 217 h 99"/>
                  <a:gd name="T68" fmla="*/ 246 w 92"/>
                  <a:gd name="T69" fmla="*/ 234 h 99"/>
                  <a:gd name="T70" fmla="*/ 201 w 92"/>
                  <a:gd name="T71" fmla="*/ 250 h 99"/>
                  <a:gd name="T72" fmla="*/ 160 w 92"/>
                  <a:gd name="T73" fmla="*/ 255 h 99"/>
                  <a:gd name="T74" fmla="*/ 132 w 92"/>
                  <a:gd name="T75" fmla="*/ 255 h 99"/>
                  <a:gd name="T76" fmla="*/ 108 w 92"/>
                  <a:gd name="T77" fmla="*/ 238 h 99"/>
                  <a:gd name="T78" fmla="*/ 103 w 92"/>
                  <a:gd name="T79" fmla="*/ 217 h 99"/>
                  <a:gd name="T80" fmla="*/ 108 w 92"/>
                  <a:gd name="T81" fmla="*/ 188 h 99"/>
                  <a:gd name="T82" fmla="*/ 132 w 92"/>
                  <a:gd name="T83" fmla="*/ 160 h 99"/>
                  <a:gd name="T84" fmla="*/ 165 w 92"/>
                  <a:gd name="T85" fmla="*/ 131 h 99"/>
                  <a:gd name="T86" fmla="*/ 230 w 92"/>
                  <a:gd name="T87" fmla="*/ 98 h 99"/>
                  <a:gd name="T88" fmla="*/ 280 w 92"/>
                  <a:gd name="T89" fmla="*/ 86 h 99"/>
                  <a:gd name="T90" fmla="*/ 292 w 92"/>
                  <a:gd name="T91" fmla="*/ 86 h 99"/>
                  <a:gd name="T92" fmla="*/ 304 w 92"/>
                  <a:gd name="T93" fmla="*/ 79 h 99"/>
                  <a:gd name="T94" fmla="*/ 320 w 92"/>
                  <a:gd name="T95" fmla="*/ 57 h 99"/>
                  <a:gd name="T96" fmla="*/ 320 w 92"/>
                  <a:gd name="T97" fmla="*/ 33 h 99"/>
                  <a:gd name="T98" fmla="*/ 292 w 92"/>
                  <a:gd name="T99" fmla="*/ 17 h 99"/>
                  <a:gd name="T100" fmla="*/ 251 w 92"/>
                  <a:gd name="T101" fmla="*/ 17 h 99"/>
                  <a:gd name="T102" fmla="*/ 189 w 92"/>
                  <a:gd name="T103" fmla="*/ 33 h 99"/>
                  <a:gd name="T104" fmla="*/ 143 w 92"/>
                  <a:gd name="T105" fmla="*/ 57 h 99"/>
                  <a:gd name="T106" fmla="*/ 115 w 92"/>
                  <a:gd name="T107" fmla="*/ 17 h 99"/>
                  <a:gd name="T108" fmla="*/ 69 w 92"/>
                  <a:gd name="T109" fmla="*/ 12 h 99"/>
                  <a:gd name="T110" fmla="*/ 62 w 92"/>
                  <a:gd name="T111" fmla="*/ 50 h 99"/>
                  <a:gd name="T112" fmla="*/ 91 w 92"/>
                  <a:gd name="T113" fmla="*/ 91 h 99"/>
                  <a:gd name="T114" fmla="*/ 57 w 92"/>
                  <a:gd name="T115" fmla="*/ 124 h 99"/>
                  <a:gd name="T116" fmla="*/ 12 w 92"/>
                  <a:gd name="T117" fmla="*/ 181 h 99"/>
                  <a:gd name="T118" fmla="*/ 0 w 92"/>
                  <a:gd name="T119" fmla="*/ 246 h 99"/>
                  <a:gd name="T120" fmla="*/ 24 w 92"/>
                  <a:gd name="T121" fmla="*/ 300 h 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2"/>
                  <a:gd name="T184" fmla="*/ 0 h 99"/>
                  <a:gd name="T185" fmla="*/ 92 w 92"/>
                  <a:gd name="T186" fmla="*/ 99 h 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2" h="99">
                    <a:moveTo>
                      <a:pt x="4" y="53"/>
                    </a:moveTo>
                    <a:cubicBezTo>
                      <a:pt x="6" y="56"/>
                      <a:pt x="8" y="58"/>
                      <a:pt x="10" y="60"/>
                    </a:cubicBezTo>
                    <a:cubicBezTo>
                      <a:pt x="13" y="61"/>
                      <a:pt x="15" y="62"/>
                      <a:pt x="18" y="62"/>
                    </a:cubicBezTo>
                    <a:cubicBezTo>
                      <a:pt x="21" y="63"/>
                      <a:pt x="24" y="63"/>
                      <a:pt x="27" y="62"/>
                    </a:cubicBezTo>
                    <a:cubicBezTo>
                      <a:pt x="30" y="61"/>
                      <a:pt x="33" y="61"/>
                      <a:pt x="36" y="59"/>
                    </a:cubicBezTo>
                    <a:cubicBezTo>
                      <a:pt x="40" y="58"/>
                      <a:pt x="43" y="57"/>
                      <a:pt x="47" y="56"/>
                    </a:cubicBezTo>
                    <a:cubicBezTo>
                      <a:pt x="50" y="54"/>
                      <a:pt x="54" y="53"/>
                      <a:pt x="58" y="52"/>
                    </a:cubicBezTo>
                    <a:cubicBezTo>
                      <a:pt x="61" y="51"/>
                      <a:pt x="64" y="50"/>
                      <a:pt x="67" y="51"/>
                    </a:cubicBezTo>
                    <a:cubicBezTo>
                      <a:pt x="69" y="51"/>
                      <a:pt x="71" y="52"/>
                      <a:pt x="72" y="54"/>
                    </a:cubicBezTo>
                    <a:cubicBezTo>
                      <a:pt x="73" y="56"/>
                      <a:pt x="74" y="58"/>
                      <a:pt x="74" y="60"/>
                    </a:cubicBezTo>
                    <a:cubicBezTo>
                      <a:pt x="74" y="62"/>
                      <a:pt x="74" y="64"/>
                      <a:pt x="73" y="66"/>
                    </a:cubicBezTo>
                    <a:cubicBezTo>
                      <a:pt x="72" y="68"/>
                      <a:pt x="71" y="69"/>
                      <a:pt x="69" y="71"/>
                    </a:cubicBezTo>
                    <a:cubicBezTo>
                      <a:pt x="68" y="73"/>
                      <a:pt x="66" y="74"/>
                      <a:pt x="64" y="75"/>
                    </a:cubicBezTo>
                    <a:cubicBezTo>
                      <a:pt x="61" y="77"/>
                      <a:pt x="58" y="79"/>
                      <a:pt x="55" y="80"/>
                    </a:cubicBezTo>
                    <a:cubicBezTo>
                      <a:pt x="51" y="81"/>
                      <a:pt x="49" y="82"/>
                      <a:pt x="46" y="83"/>
                    </a:cubicBezTo>
                    <a:cubicBezTo>
                      <a:pt x="43" y="84"/>
                      <a:pt x="40" y="84"/>
                      <a:pt x="38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2" y="87"/>
                      <a:pt x="31" y="89"/>
                      <a:pt x="31" y="90"/>
                    </a:cubicBezTo>
                    <a:cubicBezTo>
                      <a:pt x="30" y="92"/>
                      <a:pt x="30" y="94"/>
                      <a:pt x="31" y="95"/>
                    </a:cubicBezTo>
                    <a:cubicBezTo>
                      <a:pt x="32" y="97"/>
                      <a:pt x="34" y="98"/>
                      <a:pt x="37" y="98"/>
                    </a:cubicBezTo>
                    <a:cubicBezTo>
                      <a:pt x="40" y="99"/>
                      <a:pt x="43" y="99"/>
                      <a:pt x="46" y="98"/>
                    </a:cubicBezTo>
                    <a:cubicBezTo>
                      <a:pt x="50" y="97"/>
                      <a:pt x="54" y="96"/>
                      <a:pt x="58" y="94"/>
                    </a:cubicBezTo>
                    <a:cubicBezTo>
                      <a:pt x="60" y="93"/>
                      <a:pt x="63" y="92"/>
                      <a:pt x="65" y="91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70" y="98"/>
                      <a:pt x="74" y="99"/>
                      <a:pt x="76" y="97"/>
                    </a:cubicBezTo>
                    <a:cubicBezTo>
                      <a:pt x="79" y="95"/>
                      <a:pt x="79" y="92"/>
                      <a:pt x="78" y="90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7" y="82"/>
                      <a:pt x="80" y="80"/>
                      <a:pt x="82" y="77"/>
                    </a:cubicBezTo>
                    <a:cubicBezTo>
                      <a:pt x="85" y="74"/>
                      <a:pt x="88" y="70"/>
                      <a:pt x="89" y="66"/>
                    </a:cubicBezTo>
                    <a:cubicBezTo>
                      <a:pt x="91" y="62"/>
                      <a:pt x="92" y="58"/>
                      <a:pt x="91" y="54"/>
                    </a:cubicBezTo>
                    <a:cubicBezTo>
                      <a:pt x="91" y="50"/>
                      <a:pt x="90" y="46"/>
                      <a:pt x="87" y="42"/>
                    </a:cubicBezTo>
                    <a:cubicBezTo>
                      <a:pt x="84" y="38"/>
                      <a:pt x="80" y="35"/>
                      <a:pt x="76" y="34"/>
                    </a:cubicBezTo>
                    <a:cubicBezTo>
                      <a:pt x="71" y="33"/>
                      <a:pt x="66" y="33"/>
                      <a:pt x="61" y="35"/>
                    </a:cubicBezTo>
                    <a:cubicBezTo>
                      <a:pt x="58" y="36"/>
                      <a:pt x="54" y="37"/>
                      <a:pt x="51" y="38"/>
                    </a:cubicBezTo>
                    <a:cubicBezTo>
                      <a:pt x="48" y="39"/>
                      <a:pt x="45" y="40"/>
                      <a:pt x="43" y="41"/>
                    </a:cubicBezTo>
                    <a:cubicBezTo>
                      <a:pt x="40" y="42"/>
                      <a:pt x="37" y="43"/>
                      <a:pt x="35" y="44"/>
                    </a:cubicBezTo>
                    <a:cubicBezTo>
                      <a:pt x="33" y="44"/>
                      <a:pt x="30" y="45"/>
                      <a:pt x="28" y="45"/>
                    </a:cubicBezTo>
                    <a:cubicBezTo>
                      <a:pt x="26" y="45"/>
                      <a:pt x="25" y="45"/>
                      <a:pt x="23" y="45"/>
                    </a:cubicBezTo>
                    <a:cubicBezTo>
                      <a:pt x="21" y="45"/>
                      <a:pt x="20" y="44"/>
                      <a:pt x="19" y="42"/>
                    </a:cubicBezTo>
                    <a:cubicBezTo>
                      <a:pt x="19" y="41"/>
                      <a:pt x="18" y="40"/>
                      <a:pt x="18" y="38"/>
                    </a:cubicBezTo>
                    <a:cubicBezTo>
                      <a:pt x="18" y="36"/>
                      <a:pt x="18" y="35"/>
                      <a:pt x="19" y="33"/>
                    </a:cubicBezTo>
                    <a:cubicBezTo>
                      <a:pt x="20" y="31"/>
                      <a:pt x="21" y="30"/>
                      <a:pt x="23" y="28"/>
                    </a:cubicBezTo>
                    <a:cubicBezTo>
                      <a:pt x="25" y="27"/>
                      <a:pt x="27" y="25"/>
                      <a:pt x="29" y="23"/>
                    </a:cubicBezTo>
                    <a:cubicBezTo>
                      <a:pt x="33" y="21"/>
                      <a:pt x="37" y="19"/>
                      <a:pt x="40" y="17"/>
                    </a:cubicBezTo>
                    <a:cubicBezTo>
                      <a:pt x="44" y="16"/>
                      <a:pt x="47" y="15"/>
                      <a:pt x="49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2" y="15"/>
                      <a:pt x="53" y="14"/>
                      <a:pt x="53" y="14"/>
                    </a:cubicBezTo>
                    <a:cubicBezTo>
                      <a:pt x="55" y="13"/>
                      <a:pt x="56" y="12"/>
                      <a:pt x="56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3" y="4"/>
                      <a:pt x="51" y="3"/>
                    </a:cubicBezTo>
                    <a:cubicBezTo>
                      <a:pt x="49" y="2"/>
                      <a:pt x="47" y="2"/>
                      <a:pt x="44" y="3"/>
                    </a:cubicBezTo>
                    <a:cubicBezTo>
                      <a:pt x="41" y="3"/>
                      <a:pt x="37" y="4"/>
                      <a:pt x="33" y="6"/>
                    </a:cubicBezTo>
                    <a:cubicBezTo>
                      <a:pt x="31" y="7"/>
                      <a:pt x="28" y="8"/>
                      <a:pt x="25" y="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"/>
                      <a:pt x="15" y="0"/>
                      <a:pt x="12" y="2"/>
                    </a:cubicBezTo>
                    <a:cubicBezTo>
                      <a:pt x="10" y="4"/>
                      <a:pt x="9" y="7"/>
                      <a:pt x="11" y="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8"/>
                      <a:pt x="11" y="20"/>
                      <a:pt x="10" y="22"/>
                    </a:cubicBezTo>
                    <a:cubicBezTo>
                      <a:pt x="6" y="25"/>
                      <a:pt x="4" y="29"/>
                      <a:pt x="2" y="32"/>
                    </a:cubicBezTo>
                    <a:cubicBezTo>
                      <a:pt x="1" y="36"/>
                      <a:pt x="0" y="39"/>
                      <a:pt x="0" y="43"/>
                    </a:cubicBezTo>
                    <a:cubicBezTo>
                      <a:pt x="1" y="47"/>
                      <a:pt x="2" y="50"/>
                      <a:pt x="4" y="53"/>
                    </a:cubicBezTo>
                    <a:close/>
                  </a:path>
                </a:pathLst>
              </a:cu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674" cy="926"/>
              </a:xfrm>
              <a:custGeom>
                <a:avLst/>
                <a:gdLst>
                  <a:gd name="T0" fmla="*/ 1353 w 282"/>
                  <a:gd name="T1" fmla="*/ 1490 h 389"/>
                  <a:gd name="T2" fmla="*/ 1587 w 282"/>
                  <a:gd name="T3" fmla="*/ 809 h 389"/>
                  <a:gd name="T4" fmla="*/ 1429 w 282"/>
                  <a:gd name="T5" fmla="*/ 776 h 389"/>
                  <a:gd name="T6" fmla="*/ 1429 w 282"/>
                  <a:gd name="T7" fmla="*/ 612 h 389"/>
                  <a:gd name="T8" fmla="*/ 1257 w 282"/>
                  <a:gd name="T9" fmla="*/ 476 h 389"/>
                  <a:gd name="T10" fmla="*/ 1119 w 282"/>
                  <a:gd name="T11" fmla="*/ 402 h 389"/>
                  <a:gd name="T12" fmla="*/ 1040 w 282"/>
                  <a:gd name="T13" fmla="*/ 333 h 389"/>
                  <a:gd name="T14" fmla="*/ 1056 w 282"/>
                  <a:gd name="T15" fmla="*/ 262 h 389"/>
                  <a:gd name="T16" fmla="*/ 1147 w 282"/>
                  <a:gd name="T17" fmla="*/ 233 h 389"/>
                  <a:gd name="T18" fmla="*/ 1324 w 282"/>
                  <a:gd name="T19" fmla="*/ 283 h 389"/>
                  <a:gd name="T20" fmla="*/ 1405 w 282"/>
                  <a:gd name="T21" fmla="*/ 340 h 389"/>
                  <a:gd name="T22" fmla="*/ 1468 w 282"/>
                  <a:gd name="T23" fmla="*/ 340 h 389"/>
                  <a:gd name="T24" fmla="*/ 1484 w 282"/>
                  <a:gd name="T25" fmla="*/ 267 h 389"/>
                  <a:gd name="T26" fmla="*/ 1360 w 282"/>
                  <a:gd name="T27" fmla="*/ 164 h 389"/>
                  <a:gd name="T28" fmla="*/ 1291 w 282"/>
                  <a:gd name="T29" fmla="*/ 69 h 389"/>
                  <a:gd name="T30" fmla="*/ 1200 w 282"/>
                  <a:gd name="T31" fmla="*/ 45 h 389"/>
                  <a:gd name="T32" fmla="*/ 1109 w 282"/>
                  <a:gd name="T33" fmla="*/ 107 h 389"/>
                  <a:gd name="T34" fmla="*/ 913 w 282"/>
                  <a:gd name="T35" fmla="*/ 176 h 389"/>
                  <a:gd name="T36" fmla="*/ 868 w 282"/>
                  <a:gd name="T37" fmla="*/ 340 h 389"/>
                  <a:gd name="T38" fmla="*/ 949 w 282"/>
                  <a:gd name="T39" fmla="*/ 459 h 389"/>
                  <a:gd name="T40" fmla="*/ 1114 w 282"/>
                  <a:gd name="T41" fmla="*/ 550 h 389"/>
                  <a:gd name="T42" fmla="*/ 1262 w 282"/>
                  <a:gd name="T43" fmla="*/ 652 h 389"/>
                  <a:gd name="T44" fmla="*/ 1245 w 282"/>
                  <a:gd name="T45" fmla="*/ 755 h 389"/>
                  <a:gd name="T46" fmla="*/ 1068 w 282"/>
                  <a:gd name="T47" fmla="*/ 776 h 389"/>
                  <a:gd name="T48" fmla="*/ 925 w 282"/>
                  <a:gd name="T49" fmla="*/ 709 h 389"/>
                  <a:gd name="T50" fmla="*/ 834 w 282"/>
                  <a:gd name="T51" fmla="*/ 645 h 389"/>
                  <a:gd name="T52" fmla="*/ 765 w 282"/>
                  <a:gd name="T53" fmla="*/ 686 h 389"/>
                  <a:gd name="T54" fmla="*/ 805 w 282"/>
                  <a:gd name="T55" fmla="*/ 776 h 389"/>
                  <a:gd name="T56" fmla="*/ 217 w 282"/>
                  <a:gd name="T57" fmla="*/ 612 h 389"/>
                  <a:gd name="T58" fmla="*/ 0 w 282"/>
                  <a:gd name="T59" fmla="*/ 669 h 389"/>
                  <a:gd name="T60" fmla="*/ 354 w 282"/>
                  <a:gd name="T61" fmla="*/ 1421 h 389"/>
                  <a:gd name="T62" fmla="*/ 210 w 282"/>
                  <a:gd name="T63" fmla="*/ 1826 h 389"/>
                  <a:gd name="T64" fmla="*/ 406 w 282"/>
                  <a:gd name="T65" fmla="*/ 1864 h 389"/>
                  <a:gd name="T66" fmla="*/ 304 w 282"/>
                  <a:gd name="T67" fmla="*/ 2045 h 389"/>
                  <a:gd name="T68" fmla="*/ 617 w 282"/>
                  <a:gd name="T69" fmla="*/ 2045 h 389"/>
                  <a:gd name="T70" fmla="*/ 514 w 282"/>
                  <a:gd name="T71" fmla="*/ 1864 h 389"/>
                  <a:gd name="T72" fmla="*/ 1240 w 282"/>
                  <a:gd name="T73" fmla="*/ 1904 h 389"/>
                  <a:gd name="T74" fmla="*/ 1298 w 282"/>
                  <a:gd name="T75" fmla="*/ 2204 h 389"/>
                  <a:gd name="T76" fmla="*/ 1348 w 282"/>
                  <a:gd name="T77" fmla="*/ 1904 h 389"/>
                  <a:gd name="T78" fmla="*/ 1508 w 282"/>
                  <a:gd name="T79" fmla="*/ 1864 h 389"/>
                  <a:gd name="T80" fmla="*/ 1508 w 282"/>
                  <a:gd name="T81" fmla="*/ 1700 h 389"/>
                  <a:gd name="T82" fmla="*/ 492 w 282"/>
                  <a:gd name="T83" fmla="*/ 1540 h 389"/>
                  <a:gd name="T84" fmla="*/ 1298 w 282"/>
                  <a:gd name="T85" fmla="*/ 1971 h 389"/>
                  <a:gd name="T86" fmla="*/ 1298 w 282"/>
                  <a:gd name="T87" fmla="*/ 2119 h 389"/>
                  <a:gd name="T88" fmla="*/ 1298 w 282"/>
                  <a:gd name="T89" fmla="*/ 1971 h 389"/>
                  <a:gd name="T90" fmla="*/ 514 w 282"/>
                  <a:gd name="T91" fmla="*/ 1376 h 389"/>
                  <a:gd name="T92" fmla="*/ 1245 w 282"/>
                  <a:gd name="T93" fmla="*/ 1314 h 389"/>
                  <a:gd name="T94" fmla="*/ 457 w 282"/>
                  <a:gd name="T95" fmla="*/ 1971 h 389"/>
                  <a:gd name="T96" fmla="*/ 457 w 282"/>
                  <a:gd name="T97" fmla="*/ 2119 h 389"/>
                  <a:gd name="T98" fmla="*/ 457 w 282"/>
                  <a:gd name="T99" fmla="*/ 1971 h 389"/>
                  <a:gd name="T100" fmla="*/ 370 w 282"/>
                  <a:gd name="T101" fmla="*/ 936 h 389"/>
                  <a:gd name="T102" fmla="*/ 1372 w 282"/>
                  <a:gd name="T103" fmla="*/ 1014 h 389"/>
                  <a:gd name="T104" fmla="*/ 440 w 282"/>
                  <a:gd name="T105" fmla="*/ 1121 h 389"/>
                  <a:gd name="T106" fmla="*/ 1291 w 282"/>
                  <a:gd name="T107" fmla="*/ 1207 h 389"/>
                  <a:gd name="T108" fmla="*/ 440 w 282"/>
                  <a:gd name="T109" fmla="*/ 1121 h 3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82"/>
                  <a:gd name="T166" fmla="*/ 0 h 389"/>
                  <a:gd name="T167" fmla="*/ 282 w 282"/>
                  <a:gd name="T168" fmla="*/ 389 h 3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82" h="389">
                    <a:moveTo>
                      <a:pt x="224" y="272"/>
                    </a:moveTo>
                    <a:cubicBezTo>
                      <a:pt x="229" y="272"/>
                      <a:pt x="235" y="268"/>
                      <a:pt x="237" y="263"/>
                    </a:cubicBez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2" y="152"/>
                      <a:pt x="281" y="147"/>
                      <a:pt x="278" y="143"/>
                    </a:cubicBezTo>
                    <a:cubicBezTo>
                      <a:pt x="276" y="139"/>
                      <a:pt x="271" y="137"/>
                      <a:pt x="267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1" y="134"/>
                      <a:pt x="252" y="132"/>
                      <a:pt x="252" y="129"/>
                    </a:cubicBezTo>
                    <a:cubicBezTo>
                      <a:pt x="254" y="121"/>
                      <a:pt x="253" y="114"/>
                      <a:pt x="250" y="108"/>
                    </a:cubicBezTo>
                    <a:cubicBezTo>
                      <a:pt x="246" y="101"/>
                      <a:pt x="241" y="96"/>
                      <a:pt x="233" y="91"/>
                    </a:cubicBezTo>
                    <a:cubicBezTo>
                      <a:pt x="229" y="89"/>
                      <a:pt x="224" y="86"/>
                      <a:pt x="220" y="84"/>
                    </a:cubicBezTo>
                    <a:cubicBezTo>
                      <a:pt x="216" y="81"/>
                      <a:pt x="211" y="79"/>
                      <a:pt x="207" y="77"/>
                    </a:cubicBezTo>
                    <a:cubicBezTo>
                      <a:pt x="203" y="75"/>
                      <a:pt x="199" y="73"/>
                      <a:pt x="196" y="71"/>
                    </a:cubicBezTo>
                    <a:cubicBezTo>
                      <a:pt x="193" y="69"/>
                      <a:pt x="190" y="67"/>
                      <a:pt x="187" y="65"/>
                    </a:cubicBezTo>
                    <a:cubicBezTo>
                      <a:pt x="185" y="63"/>
                      <a:pt x="183" y="61"/>
                      <a:pt x="182" y="59"/>
                    </a:cubicBezTo>
                    <a:cubicBezTo>
                      <a:pt x="181" y="57"/>
                      <a:pt x="181" y="54"/>
                      <a:pt x="181" y="51"/>
                    </a:cubicBezTo>
                    <a:cubicBezTo>
                      <a:pt x="182" y="50"/>
                      <a:pt x="183" y="48"/>
                      <a:pt x="185" y="46"/>
                    </a:cubicBezTo>
                    <a:cubicBezTo>
                      <a:pt x="187" y="44"/>
                      <a:pt x="189" y="43"/>
                      <a:pt x="192" y="42"/>
                    </a:cubicBezTo>
                    <a:cubicBezTo>
                      <a:pt x="195" y="41"/>
                      <a:pt x="198" y="41"/>
                      <a:pt x="201" y="41"/>
                    </a:cubicBezTo>
                    <a:cubicBezTo>
                      <a:pt x="205" y="41"/>
                      <a:pt x="209" y="42"/>
                      <a:pt x="213" y="43"/>
                    </a:cubicBezTo>
                    <a:cubicBezTo>
                      <a:pt x="221" y="45"/>
                      <a:pt x="227" y="47"/>
                      <a:pt x="232" y="50"/>
                    </a:cubicBezTo>
                    <a:cubicBezTo>
                      <a:pt x="236" y="52"/>
                      <a:pt x="240" y="55"/>
                      <a:pt x="243" y="58"/>
                    </a:cubicBezTo>
                    <a:cubicBezTo>
                      <a:pt x="244" y="58"/>
                      <a:pt x="245" y="59"/>
                      <a:pt x="246" y="60"/>
                    </a:cubicBezTo>
                    <a:cubicBezTo>
                      <a:pt x="247" y="60"/>
                      <a:pt x="248" y="60"/>
                      <a:pt x="249" y="61"/>
                    </a:cubicBezTo>
                    <a:cubicBezTo>
                      <a:pt x="252" y="61"/>
                      <a:pt x="254" y="61"/>
                      <a:pt x="257" y="60"/>
                    </a:cubicBezTo>
                    <a:cubicBezTo>
                      <a:pt x="259" y="59"/>
                      <a:pt x="260" y="58"/>
                      <a:pt x="261" y="55"/>
                    </a:cubicBezTo>
                    <a:cubicBezTo>
                      <a:pt x="261" y="53"/>
                      <a:pt x="261" y="50"/>
                      <a:pt x="260" y="47"/>
                    </a:cubicBezTo>
                    <a:cubicBezTo>
                      <a:pt x="258" y="44"/>
                      <a:pt x="256" y="41"/>
                      <a:pt x="252" y="38"/>
                    </a:cubicBezTo>
                    <a:cubicBezTo>
                      <a:pt x="249" y="35"/>
                      <a:pt x="244" y="32"/>
                      <a:pt x="238" y="29"/>
                    </a:cubicBezTo>
                    <a:cubicBezTo>
                      <a:pt x="234" y="27"/>
                      <a:pt x="229" y="26"/>
                      <a:pt x="223" y="24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7" y="7"/>
                      <a:pt x="225" y="3"/>
                      <a:pt x="220" y="2"/>
                    </a:cubicBezTo>
                    <a:cubicBezTo>
                      <a:pt x="216" y="0"/>
                      <a:pt x="211" y="3"/>
                      <a:pt x="210" y="8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2" y="20"/>
                      <a:pt x="198" y="19"/>
                      <a:pt x="194" y="19"/>
                    </a:cubicBezTo>
                    <a:cubicBezTo>
                      <a:pt x="187" y="19"/>
                      <a:pt x="181" y="20"/>
                      <a:pt x="175" y="22"/>
                    </a:cubicBezTo>
                    <a:cubicBezTo>
                      <a:pt x="169" y="24"/>
                      <a:pt x="164" y="27"/>
                      <a:pt x="160" y="31"/>
                    </a:cubicBezTo>
                    <a:cubicBezTo>
                      <a:pt x="156" y="35"/>
                      <a:pt x="154" y="40"/>
                      <a:pt x="152" y="45"/>
                    </a:cubicBezTo>
                    <a:cubicBezTo>
                      <a:pt x="151" y="51"/>
                      <a:pt x="151" y="55"/>
                      <a:pt x="152" y="60"/>
                    </a:cubicBezTo>
                    <a:cubicBezTo>
                      <a:pt x="152" y="64"/>
                      <a:pt x="154" y="68"/>
                      <a:pt x="157" y="71"/>
                    </a:cubicBezTo>
                    <a:cubicBezTo>
                      <a:pt x="159" y="75"/>
                      <a:pt x="162" y="78"/>
                      <a:pt x="166" y="81"/>
                    </a:cubicBezTo>
                    <a:cubicBezTo>
                      <a:pt x="170" y="84"/>
                      <a:pt x="174" y="86"/>
                      <a:pt x="179" y="89"/>
                    </a:cubicBezTo>
                    <a:cubicBezTo>
                      <a:pt x="184" y="92"/>
                      <a:pt x="189" y="94"/>
                      <a:pt x="195" y="97"/>
                    </a:cubicBezTo>
                    <a:cubicBezTo>
                      <a:pt x="200" y="99"/>
                      <a:pt x="205" y="102"/>
                      <a:pt x="211" y="105"/>
                    </a:cubicBezTo>
                    <a:cubicBezTo>
                      <a:pt x="216" y="108"/>
                      <a:pt x="219" y="111"/>
                      <a:pt x="221" y="115"/>
                    </a:cubicBezTo>
                    <a:cubicBezTo>
                      <a:pt x="223" y="118"/>
                      <a:pt x="224" y="121"/>
                      <a:pt x="223" y="125"/>
                    </a:cubicBezTo>
                    <a:cubicBezTo>
                      <a:pt x="222" y="128"/>
                      <a:pt x="221" y="131"/>
                      <a:pt x="218" y="133"/>
                    </a:cubicBezTo>
                    <a:cubicBezTo>
                      <a:pt x="217" y="135"/>
                      <a:pt x="215" y="136"/>
                      <a:pt x="212" y="137"/>
                    </a:cubicBezTo>
                    <a:cubicBezTo>
                      <a:pt x="187" y="137"/>
                      <a:pt x="187" y="137"/>
                      <a:pt x="187" y="137"/>
                    </a:cubicBezTo>
                    <a:cubicBezTo>
                      <a:pt x="183" y="135"/>
                      <a:pt x="179" y="134"/>
                      <a:pt x="175" y="132"/>
                    </a:cubicBezTo>
                    <a:cubicBezTo>
                      <a:pt x="170" y="130"/>
                      <a:pt x="166" y="127"/>
                      <a:pt x="162" y="125"/>
                    </a:cubicBezTo>
                    <a:cubicBezTo>
                      <a:pt x="159" y="122"/>
                      <a:pt x="155" y="120"/>
                      <a:pt x="153" y="118"/>
                    </a:cubicBezTo>
                    <a:cubicBezTo>
                      <a:pt x="150" y="116"/>
                      <a:pt x="148" y="115"/>
                      <a:pt x="146" y="114"/>
                    </a:cubicBezTo>
                    <a:cubicBezTo>
                      <a:pt x="143" y="114"/>
                      <a:pt x="140" y="114"/>
                      <a:pt x="138" y="115"/>
                    </a:cubicBezTo>
                    <a:cubicBezTo>
                      <a:pt x="136" y="116"/>
                      <a:pt x="134" y="118"/>
                      <a:pt x="134" y="121"/>
                    </a:cubicBezTo>
                    <a:cubicBezTo>
                      <a:pt x="133" y="124"/>
                      <a:pt x="134" y="127"/>
                      <a:pt x="136" y="131"/>
                    </a:cubicBezTo>
                    <a:cubicBezTo>
                      <a:pt x="137" y="133"/>
                      <a:pt x="139" y="135"/>
                      <a:pt x="14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48" y="124"/>
                      <a:pt x="42" y="114"/>
                      <a:pt x="38" y="108"/>
                    </a:cubicBezTo>
                    <a:cubicBezTo>
                      <a:pt x="29" y="98"/>
                      <a:pt x="14" y="92"/>
                      <a:pt x="0" y="8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7" y="121"/>
                      <a:pt x="13" y="123"/>
                      <a:pt x="16" y="127"/>
                    </a:cubicBezTo>
                    <a:cubicBezTo>
                      <a:pt x="29" y="143"/>
                      <a:pt x="61" y="239"/>
                      <a:pt x="62" y="251"/>
                    </a:cubicBezTo>
                    <a:cubicBezTo>
                      <a:pt x="62" y="258"/>
                      <a:pt x="50" y="284"/>
                      <a:pt x="37" y="307"/>
                    </a:cubicBezTo>
                    <a:cubicBezTo>
                      <a:pt x="34" y="312"/>
                      <a:pt x="34" y="317"/>
                      <a:pt x="37" y="322"/>
                    </a:cubicBezTo>
                    <a:cubicBezTo>
                      <a:pt x="39" y="326"/>
                      <a:pt x="44" y="329"/>
                      <a:pt x="49" y="329"/>
                    </a:cubicBezTo>
                    <a:cubicBezTo>
                      <a:pt x="71" y="329"/>
                      <a:pt x="71" y="329"/>
                      <a:pt x="71" y="329"/>
                    </a:cubicBezTo>
                    <a:cubicBezTo>
                      <a:pt x="71" y="336"/>
                      <a:pt x="71" y="336"/>
                      <a:pt x="71" y="336"/>
                    </a:cubicBezTo>
                    <a:cubicBezTo>
                      <a:pt x="60" y="340"/>
                      <a:pt x="53" y="350"/>
                      <a:pt x="53" y="361"/>
                    </a:cubicBezTo>
                    <a:cubicBezTo>
                      <a:pt x="53" y="376"/>
                      <a:pt x="65" y="389"/>
                      <a:pt x="80" y="389"/>
                    </a:cubicBezTo>
                    <a:cubicBezTo>
                      <a:pt x="95" y="389"/>
                      <a:pt x="108" y="376"/>
                      <a:pt x="108" y="361"/>
                    </a:cubicBezTo>
                    <a:cubicBezTo>
                      <a:pt x="108" y="350"/>
                      <a:pt x="100" y="340"/>
                      <a:pt x="90" y="336"/>
                    </a:cubicBezTo>
                    <a:cubicBezTo>
                      <a:pt x="90" y="329"/>
                      <a:pt x="90" y="329"/>
                      <a:pt x="90" y="329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7" y="336"/>
                      <a:pt x="217" y="336"/>
                      <a:pt x="217" y="336"/>
                    </a:cubicBezTo>
                    <a:cubicBezTo>
                      <a:pt x="207" y="340"/>
                      <a:pt x="200" y="350"/>
                      <a:pt x="200" y="361"/>
                    </a:cubicBezTo>
                    <a:cubicBezTo>
                      <a:pt x="200" y="376"/>
                      <a:pt x="212" y="389"/>
                      <a:pt x="227" y="389"/>
                    </a:cubicBezTo>
                    <a:cubicBezTo>
                      <a:pt x="242" y="389"/>
                      <a:pt x="254" y="376"/>
                      <a:pt x="254" y="361"/>
                    </a:cubicBezTo>
                    <a:cubicBezTo>
                      <a:pt x="254" y="350"/>
                      <a:pt x="247" y="340"/>
                      <a:pt x="236" y="336"/>
                    </a:cubicBezTo>
                    <a:cubicBezTo>
                      <a:pt x="236" y="329"/>
                      <a:pt x="236" y="329"/>
                      <a:pt x="236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72" y="329"/>
                      <a:pt x="278" y="322"/>
                      <a:pt x="278" y="314"/>
                    </a:cubicBezTo>
                    <a:cubicBezTo>
                      <a:pt x="278" y="307"/>
                      <a:pt x="272" y="300"/>
                      <a:pt x="264" y="300"/>
                    </a:cubicBezTo>
                    <a:cubicBezTo>
                      <a:pt x="73" y="300"/>
                      <a:pt x="73" y="300"/>
                      <a:pt x="73" y="300"/>
                    </a:cubicBezTo>
                    <a:cubicBezTo>
                      <a:pt x="78" y="291"/>
                      <a:pt x="83" y="281"/>
                      <a:pt x="86" y="272"/>
                    </a:cubicBezTo>
                    <a:lnTo>
                      <a:pt x="224" y="272"/>
                    </a:lnTo>
                    <a:close/>
                    <a:moveTo>
                      <a:pt x="227" y="348"/>
                    </a:moveTo>
                    <a:cubicBezTo>
                      <a:pt x="234" y="348"/>
                      <a:pt x="240" y="354"/>
                      <a:pt x="240" y="361"/>
                    </a:cubicBezTo>
                    <a:cubicBezTo>
                      <a:pt x="240" y="368"/>
                      <a:pt x="234" y="374"/>
                      <a:pt x="227" y="374"/>
                    </a:cubicBezTo>
                    <a:cubicBezTo>
                      <a:pt x="220" y="374"/>
                      <a:pt x="214" y="368"/>
                      <a:pt x="214" y="361"/>
                    </a:cubicBezTo>
                    <a:cubicBezTo>
                      <a:pt x="214" y="354"/>
                      <a:pt x="220" y="348"/>
                      <a:pt x="227" y="348"/>
                    </a:cubicBezTo>
                    <a:close/>
                    <a:moveTo>
                      <a:pt x="214" y="243"/>
                    </a:moveTo>
                    <a:cubicBezTo>
                      <a:pt x="90" y="243"/>
                      <a:pt x="90" y="243"/>
                      <a:pt x="90" y="243"/>
                    </a:cubicBezTo>
                    <a:cubicBezTo>
                      <a:pt x="89" y="240"/>
                      <a:pt x="88" y="236"/>
                      <a:pt x="87" y="232"/>
                    </a:cubicBezTo>
                    <a:cubicBezTo>
                      <a:pt x="218" y="232"/>
                      <a:pt x="218" y="232"/>
                      <a:pt x="218" y="232"/>
                    </a:cubicBezTo>
                    <a:lnTo>
                      <a:pt x="214" y="243"/>
                    </a:lnTo>
                    <a:close/>
                    <a:moveTo>
                      <a:pt x="80" y="348"/>
                    </a:moveTo>
                    <a:cubicBezTo>
                      <a:pt x="87" y="348"/>
                      <a:pt x="93" y="354"/>
                      <a:pt x="93" y="361"/>
                    </a:cubicBezTo>
                    <a:cubicBezTo>
                      <a:pt x="93" y="368"/>
                      <a:pt x="87" y="374"/>
                      <a:pt x="80" y="374"/>
                    </a:cubicBezTo>
                    <a:cubicBezTo>
                      <a:pt x="73" y="374"/>
                      <a:pt x="67" y="368"/>
                      <a:pt x="67" y="361"/>
                    </a:cubicBezTo>
                    <a:cubicBezTo>
                      <a:pt x="67" y="354"/>
                      <a:pt x="73" y="348"/>
                      <a:pt x="80" y="348"/>
                    </a:cubicBezTo>
                    <a:close/>
                    <a:moveTo>
                      <a:pt x="70" y="179"/>
                    </a:moveTo>
                    <a:cubicBezTo>
                      <a:pt x="69" y="175"/>
                      <a:pt x="67" y="170"/>
                      <a:pt x="65" y="165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0" y="179"/>
                      <a:pt x="240" y="179"/>
                      <a:pt x="240" y="179"/>
                    </a:cubicBezTo>
                    <a:lnTo>
                      <a:pt x="70" y="179"/>
                    </a:lnTo>
                    <a:close/>
                    <a:moveTo>
                      <a:pt x="77" y="198"/>
                    </a:move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0" y="208"/>
                      <a:pt x="79" y="203"/>
                      <a:pt x="77" y="198"/>
                    </a:cubicBezTo>
                    <a:close/>
                  </a:path>
                </a:pathLst>
              </a:cu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30"/>
            <p:cNvGrpSpPr/>
            <p:nvPr/>
          </p:nvGrpSpPr>
          <p:grpSpPr bwMode="auto">
            <a:xfrm>
              <a:off x="0" y="0"/>
              <a:ext cx="4411182" cy="2057540"/>
              <a:chOff x="0" y="0"/>
              <a:chExt cx="4411182" cy="2057540"/>
            </a:xfrm>
          </p:grpSpPr>
          <p:sp>
            <p:nvSpPr>
              <p:cNvPr id="13" name="矩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68800" cy="2032681"/>
              </a:xfrm>
              <a:prstGeom prst="rect">
                <a:avLst/>
              </a:prstGeom>
              <a:solidFill>
                <a:srgbClr val="2A4F1C">
                  <a:alpha val="8313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15"/>
              <p:cNvSpPr>
                <a:spLocks noChangeArrowheads="1"/>
              </p:cNvSpPr>
              <p:nvPr/>
            </p:nvSpPr>
            <p:spPr bwMode="auto">
              <a:xfrm>
                <a:off x="3598139" y="194444"/>
                <a:ext cx="813043" cy="769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5" name="组合 16"/>
              <p:cNvGrpSpPr/>
              <p:nvPr/>
            </p:nvGrpSpPr>
            <p:grpSpPr bwMode="auto">
              <a:xfrm>
                <a:off x="1388966" y="879120"/>
                <a:ext cx="2964508" cy="1178420"/>
                <a:chOff x="0" y="-212114"/>
                <a:chExt cx="2964508" cy="1178420"/>
              </a:xfrm>
            </p:grpSpPr>
            <p:sp>
              <p:nvSpPr>
                <p:cNvPr id="16" name="文本框 17"/>
                <p:cNvSpPr>
                  <a:spLocks noChangeArrowheads="1"/>
                </p:cNvSpPr>
                <p:nvPr/>
              </p:nvSpPr>
              <p:spPr bwMode="auto">
                <a:xfrm>
                  <a:off x="1789663" y="-212114"/>
                  <a:ext cx="108234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8"/>
                <p:cNvSpPr>
                  <a:spLocks noChangeArrowheads="1"/>
                </p:cNvSpPr>
                <p:nvPr/>
              </p:nvSpPr>
              <p:spPr bwMode="auto">
                <a:xfrm>
                  <a:off x="0" y="135679"/>
                  <a:ext cx="2964508" cy="830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0" name="组合 41"/>
          <p:cNvGrpSpPr/>
          <p:nvPr/>
        </p:nvGrpSpPr>
        <p:grpSpPr bwMode="auto">
          <a:xfrm>
            <a:off x="2917825" y="3714750"/>
            <a:ext cx="3178175" cy="1763390"/>
            <a:chOff x="0" y="0"/>
            <a:chExt cx="3178629" cy="1762649"/>
          </a:xfrm>
        </p:grpSpPr>
        <p:grpSp>
          <p:nvGrpSpPr>
            <p:cNvPr id="21" name="组合 40"/>
            <p:cNvGrpSpPr/>
            <p:nvPr/>
          </p:nvGrpSpPr>
          <p:grpSpPr bwMode="auto">
            <a:xfrm>
              <a:off x="2215017" y="203386"/>
              <a:ext cx="704850" cy="712788"/>
              <a:chOff x="0" y="0"/>
              <a:chExt cx="704850" cy="712788"/>
            </a:xfrm>
          </p:grpSpPr>
          <p:sp>
            <p:nvSpPr>
              <p:cNvPr id="28" name="Oval 10"/>
              <p:cNvSpPr>
                <a:spLocks noChangeArrowheads="1"/>
              </p:cNvSpPr>
              <p:nvPr/>
            </p:nvSpPr>
            <p:spPr bwMode="auto">
              <a:xfrm>
                <a:off x="455612" y="187325"/>
                <a:ext cx="106363" cy="106363"/>
              </a:xfrm>
              <a:prstGeom prst="ellipse">
                <a:avLst/>
              </a:pr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11"/>
              <p:cNvSpPr>
                <a:spLocks noChangeArrowheads="1"/>
              </p:cNvSpPr>
              <p:nvPr/>
            </p:nvSpPr>
            <p:spPr bwMode="auto">
              <a:xfrm>
                <a:off x="401637" y="320675"/>
                <a:ext cx="214313" cy="392113"/>
              </a:xfrm>
              <a:custGeom>
                <a:avLst/>
                <a:gdLst>
                  <a:gd name="T0" fmla="*/ 1515050035 w 24"/>
                  <a:gd name="T1" fmla="*/ 0 h 44"/>
                  <a:gd name="T2" fmla="*/ 1355574374 w 24"/>
                  <a:gd name="T3" fmla="*/ 0 h 44"/>
                  <a:gd name="T4" fmla="*/ 956880756 w 24"/>
                  <a:gd name="T5" fmla="*/ 397085706 h 44"/>
                  <a:gd name="T6" fmla="*/ 558178209 w 24"/>
                  <a:gd name="T7" fmla="*/ 0 h 44"/>
                  <a:gd name="T8" fmla="*/ 398702547 w 24"/>
                  <a:gd name="T9" fmla="*/ 0 h 44"/>
                  <a:gd name="T10" fmla="*/ 0 w 24"/>
                  <a:gd name="T11" fmla="*/ 397085706 h 44"/>
                  <a:gd name="T12" fmla="*/ 0 w 24"/>
                  <a:gd name="T13" fmla="*/ 1270686735 h 44"/>
                  <a:gd name="T14" fmla="*/ 398702547 w 24"/>
                  <a:gd name="T15" fmla="*/ 1667772441 h 44"/>
                  <a:gd name="T16" fmla="*/ 398702547 w 24"/>
                  <a:gd name="T17" fmla="*/ 1667772441 h 44"/>
                  <a:gd name="T18" fmla="*/ 398702547 w 24"/>
                  <a:gd name="T19" fmla="*/ 1747193146 h 44"/>
                  <a:gd name="T20" fmla="*/ 398702547 w 24"/>
                  <a:gd name="T21" fmla="*/ 2147483646 h 44"/>
                  <a:gd name="T22" fmla="*/ 637920504 w 24"/>
                  <a:gd name="T23" fmla="*/ 2147483646 h 44"/>
                  <a:gd name="T24" fmla="*/ 956880756 w 24"/>
                  <a:gd name="T25" fmla="*/ 2147483646 h 44"/>
                  <a:gd name="T26" fmla="*/ 1275832078 w 24"/>
                  <a:gd name="T27" fmla="*/ 2147483646 h 44"/>
                  <a:gd name="T28" fmla="*/ 1515050035 w 24"/>
                  <a:gd name="T29" fmla="*/ 2147483646 h 44"/>
                  <a:gd name="T30" fmla="*/ 1515050035 w 24"/>
                  <a:gd name="T31" fmla="*/ 1747193146 h 44"/>
                  <a:gd name="T32" fmla="*/ 1515050035 w 24"/>
                  <a:gd name="T33" fmla="*/ 1667772441 h 44"/>
                  <a:gd name="T34" fmla="*/ 1515050035 w 24"/>
                  <a:gd name="T35" fmla="*/ 1667772441 h 44"/>
                  <a:gd name="T36" fmla="*/ 1913752582 w 24"/>
                  <a:gd name="T37" fmla="*/ 1270686735 h 44"/>
                  <a:gd name="T38" fmla="*/ 1913752582 w 24"/>
                  <a:gd name="T39" fmla="*/ 397085706 h 44"/>
                  <a:gd name="T40" fmla="*/ 1515050035 w 24"/>
                  <a:gd name="T41" fmla="*/ 0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44"/>
                  <a:gd name="T65" fmla="*/ 24 w 24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44">
                    <a:moveTo>
                      <a:pt x="19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2"/>
                      <a:pt x="6" y="44"/>
                      <a:pt x="8" y="44"/>
                    </a:cubicBezTo>
                    <a:cubicBezTo>
                      <a:pt x="10" y="44"/>
                      <a:pt x="12" y="42"/>
                      <a:pt x="12" y="40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1"/>
                      <a:pt x="24" y="19"/>
                      <a:pt x="24" y="1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close/>
                  </a:path>
                </a:pathLst>
              </a:cu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2"/>
              <p:cNvSpPr>
                <a:spLocks noEditPoints="1" noChangeArrowheads="1"/>
              </p:cNvSpPr>
              <p:nvPr/>
            </p:nvSpPr>
            <p:spPr bwMode="auto">
              <a:xfrm>
                <a:off x="0" y="61913"/>
                <a:ext cx="366713" cy="642938"/>
              </a:xfrm>
              <a:custGeom>
                <a:avLst/>
                <a:gdLst>
                  <a:gd name="T0" fmla="*/ 2147483646 w 41"/>
                  <a:gd name="T1" fmla="*/ 2147483646 h 72"/>
                  <a:gd name="T2" fmla="*/ 2147483646 w 41"/>
                  <a:gd name="T3" fmla="*/ 2147483646 h 72"/>
                  <a:gd name="T4" fmla="*/ 2147483646 w 41"/>
                  <a:gd name="T5" fmla="*/ 398692998 h 72"/>
                  <a:gd name="T6" fmla="*/ 2147483646 w 41"/>
                  <a:gd name="T7" fmla="*/ 159475413 h 72"/>
                  <a:gd name="T8" fmla="*/ 2147483646 w 41"/>
                  <a:gd name="T9" fmla="*/ 0 h 72"/>
                  <a:gd name="T10" fmla="*/ 2147483646 w 41"/>
                  <a:gd name="T11" fmla="*/ 0 h 72"/>
                  <a:gd name="T12" fmla="*/ 0 w 41"/>
                  <a:gd name="T13" fmla="*/ 2147483646 h 72"/>
                  <a:gd name="T14" fmla="*/ 240000242 w 41"/>
                  <a:gd name="T15" fmla="*/ 2147483646 h 72"/>
                  <a:gd name="T16" fmla="*/ 79997099 w 41"/>
                  <a:gd name="T17" fmla="*/ 2147483646 h 72"/>
                  <a:gd name="T18" fmla="*/ 559997584 w 41"/>
                  <a:gd name="T19" fmla="*/ 2147483646 h 72"/>
                  <a:gd name="T20" fmla="*/ 639994683 w 41"/>
                  <a:gd name="T21" fmla="*/ 2147483646 h 72"/>
                  <a:gd name="T22" fmla="*/ 2147483646 w 41"/>
                  <a:gd name="T23" fmla="*/ 2147483646 h 72"/>
                  <a:gd name="T24" fmla="*/ 2147483646 w 41"/>
                  <a:gd name="T25" fmla="*/ 2147483646 h 72"/>
                  <a:gd name="T26" fmla="*/ 2147483646 w 41"/>
                  <a:gd name="T27" fmla="*/ 2147483646 h 72"/>
                  <a:gd name="T28" fmla="*/ 2147483646 w 41"/>
                  <a:gd name="T29" fmla="*/ 2147483646 h 72"/>
                  <a:gd name="T30" fmla="*/ 2147483646 w 41"/>
                  <a:gd name="T31" fmla="*/ 2147483646 h 72"/>
                  <a:gd name="T32" fmla="*/ 2147483646 w 41"/>
                  <a:gd name="T33" fmla="*/ 2147483646 h 72"/>
                  <a:gd name="T34" fmla="*/ 879985981 w 41"/>
                  <a:gd name="T35" fmla="*/ 2147483646 h 72"/>
                  <a:gd name="T36" fmla="*/ 559997584 w 41"/>
                  <a:gd name="T37" fmla="*/ 2147483646 h 72"/>
                  <a:gd name="T38" fmla="*/ 559997584 w 41"/>
                  <a:gd name="T39" fmla="*/ 2147483646 h 72"/>
                  <a:gd name="T40" fmla="*/ 399994441 w 41"/>
                  <a:gd name="T41" fmla="*/ 2147483646 h 72"/>
                  <a:gd name="T42" fmla="*/ 1199983322 w 41"/>
                  <a:gd name="T43" fmla="*/ 2147483646 h 72"/>
                  <a:gd name="T44" fmla="*/ 1359986465 w 41"/>
                  <a:gd name="T45" fmla="*/ 2147483646 h 72"/>
                  <a:gd name="T46" fmla="*/ 879985981 w 41"/>
                  <a:gd name="T47" fmla="*/ 2147483646 h 72"/>
                  <a:gd name="T48" fmla="*/ 1279989366 w 41"/>
                  <a:gd name="T49" fmla="*/ 1754265263 h 72"/>
                  <a:gd name="T50" fmla="*/ 1359986465 w 41"/>
                  <a:gd name="T51" fmla="*/ 1834007434 h 72"/>
                  <a:gd name="T52" fmla="*/ 1199983322 w 41"/>
                  <a:gd name="T53" fmla="*/ 2147483646 h 72"/>
                  <a:gd name="T54" fmla="*/ 399994441 w 41"/>
                  <a:gd name="T55" fmla="*/ 2147483646 h 72"/>
                  <a:gd name="T56" fmla="*/ 639994683 w 41"/>
                  <a:gd name="T57" fmla="*/ 1754265263 h 72"/>
                  <a:gd name="T58" fmla="*/ 1279989366 w 41"/>
                  <a:gd name="T59" fmla="*/ 1754265263 h 72"/>
                  <a:gd name="T60" fmla="*/ 2147483646 w 41"/>
                  <a:gd name="T61" fmla="*/ 1754265263 h 72"/>
                  <a:gd name="T62" fmla="*/ 2147483646 w 41"/>
                  <a:gd name="T63" fmla="*/ 2147483646 h 72"/>
                  <a:gd name="T64" fmla="*/ 2147483646 w 41"/>
                  <a:gd name="T65" fmla="*/ 2147483646 h 72"/>
                  <a:gd name="T66" fmla="*/ 1519980664 w 41"/>
                  <a:gd name="T67" fmla="*/ 2147483646 h 72"/>
                  <a:gd name="T68" fmla="*/ 1679983807 w 41"/>
                  <a:gd name="T69" fmla="*/ 1993482847 h 72"/>
                  <a:gd name="T70" fmla="*/ 2079978248 w 41"/>
                  <a:gd name="T71" fmla="*/ 1754265263 h 72"/>
                  <a:gd name="T72" fmla="*/ 2147483646 w 41"/>
                  <a:gd name="T73" fmla="*/ 1754265263 h 72"/>
                  <a:gd name="T74" fmla="*/ 1519980664 w 41"/>
                  <a:gd name="T75" fmla="*/ 2147483646 h 72"/>
                  <a:gd name="T76" fmla="*/ 2147483646 w 41"/>
                  <a:gd name="T77" fmla="*/ 2147483646 h 72"/>
                  <a:gd name="T78" fmla="*/ 2147483646 w 41"/>
                  <a:gd name="T79" fmla="*/ 2147483646 h 72"/>
                  <a:gd name="T80" fmla="*/ 2147483646 w 41"/>
                  <a:gd name="T81" fmla="*/ 2147483646 h 72"/>
                  <a:gd name="T82" fmla="*/ 1759980906 w 41"/>
                  <a:gd name="T83" fmla="*/ 2147483646 h 72"/>
                  <a:gd name="T84" fmla="*/ 1519980664 w 41"/>
                  <a:gd name="T85" fmla="*/ 2147483646 h 72"/>
                  <a:gd name="T86" fmla="*/ 2147483646 w 41"/>
                  <a:gd name="T87" fmla="*/ 637919512 h 72"/>
                  <a:gd name="T88" fmla="*/ 2147483646 w 41"/>
                  <a:gd name="T89" fmla="*/ 1355572265 h 72"/>
                  <a:gd name="T90" fmla="*/ 2079978248 w 41"/>
                  <a:gd name="T91" fmla="*/ 1355572265 h 72"/>
                  <a:gd name="T92" fmla="*/ 1999972204 w 41"/>
                  <a:gd name="T93" fmla="*/ 1275830094 h 72"/>
                  <a:gd name="T94" fmla="*/ 2147483646 w 41"/>
                  <a:gd name="T95" fmla="*/ 637919512 h 72"/>
                  <a:gd name="T96" fmla="*/ 2147483646 w 41"/>
                  <a:gd name="T97" fmla="*/ 398692998 h 72"/>
                  <a:gd name="T98" fmla="*/ 1759980906 w 41"/>
                  <a:gd name="T99" fmla="*/ 1116354681 h 72"/>
                  <a:gd name="T100" fmla="*/ 1679983807 w 41"/>
                  <a:gd name="T101" fmla="*/ 1116354681 h 72"/>
                  <a:gd name="T102" fmla="*/ 1279989366 w 41"/>
                  <a:gd name="T103" fmla="*/ 1355572265 h 72"/>
                  <a:gd name="T104" fmla="*/ 879985981 w 41"/>
                  <a:gd name="T105" fmla="*/ 1355572265 h 72"/>
                  <a:gd name="T106" fmla="*/ 2147483646 w 41"/>
                  <a:gd name="T107" fmla="*/ 398692998 h 72"/>
                  <a:gd name="T108" fmla="*/ 959992024 w 41"/>
                  <a:gd name="T109" fmla="*/ 2147483646 h 72"/>
                  <a:gd name="T110" fmla="*/ 959992024 w 41"/>
                  <a:gd name="T111" fmla="*/ 2147483646 h 72"/>
                  <a:gd name="T112" fmla="*/ 1519980664 w 41"/>
                  <a:gd name="T113" fmla="*/ 2147483646 h 72"/>
                  <a:gd name="T114" fmla="*/ 2147483646 w 41"/>
                  <a:gd name="T115" fmla="*/ 2147483646 h 72"/>
                  <a:gd name="T116" fmla="*/ 959992024 w 41"/>
                  <a:gd name="T117" fmla="*/ 2147483646 h 72"/>
                  <a:gd name="T118" fmla="*/ 1999972204 w 41"/>
                  <a:gd name="T119" fmla="*/ 2147483646 h 72"/>
                  <a:gd name="T120" fmla="*/ 2147483646 w 41"/>
                  <a:gd name="T121" fmla="*/ 2147483646 h 72"/>
                  <a:gd name="T122" fmla="*/ 2147483646 w 41"/>
                  <a:gd name="T123" fmla="*/ 2147483646 h 72"/>
                  <a:gd name="T124" fmla="*/ 1999972204 w 41"/>
                  <a:gd name="T125" fmla="*/ 2147483646 h 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"/>
                  <a:gd name="T190" fmla="*/ 0 h 72"/>
                  <a:gd name="T191" fmla="*/ 41 w 41"/>
                  <a:gd name="T192" fmla="*/ 72 h 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" h="72">
                    <a:moveTo>
                      <a:pt x="41" y="36"/>
                    </a:moveTo>
                    <a:cubicBezTo>
                      <a:pt x="41" y="34"/>
                      <a:pt x="40" y="33"/>
                      <a:pt x="38" y="3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1"/>
                      <a:pt x="1" y="46"/>
                      <a:pt x="3" y="50"/>
                    </a:cubicBezTo>
                    <a:cubicBezTo>
                      <a:pt x="2" y="51"/>
                      <a:pt x="1" y="52"/>
                      <a:pt x="1" y="53"/>
                    </a:cubicBezTo>
                    <a:cubicBezTo>
                      <a:pt x="1" y="56"/>
                      <a:pt x="4" y="59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14" y="67"/>
                      <a:pt x="25" y="72"/>
                      <a:pt x="36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0" y="40"/>
                      <a:pt x="41" y="38"/>
                      <a:pt x="41" y="36"/>
                    </a:cubicBezTo>
                    <a:close/>
                    <a:moveTo>
                      <a:pt x="11" y="50"/>
                    </a:moveTo>
                    <a:cubicBezTo>
                      <a:pt x="10" y="49"/>
                      <a:pt x="9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5" y="45"/>
                      <a:pt x="5" y="41"/>
                      <a:pt x="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42"/>
                      <a:pt x="16" y="46"/>
                      <a:pt x="17" y="50"/>
                    </a:cubicBezTo>
                    <a:lnTo>
                      <a:pt x="11" y="50"/>
                    </a:lnTo>
                    <a:close/>
                    <a:moveTo>
                      <a:pt x="16" y="22"/>
                    </a:moveTo>
                    <a:cubicBezTo>
                      <a:pt x="17" y="22"/>
                      <a:pt x="17" y="23"/>
                      <a:pt x="17" y="23"/>
                    </a:cubicBezTo>
                    <a:cubicBezTo>
                      <a:pt x="16" y="26"/>
                      <a:pt x="15" y="30"/>
                      <a:pt x="1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29"/>
                      <a:pt x="6" y="25"/>
                      <a:pt x="8" y="22"/>
                    </a:cubicBezTo>
                    <a:lnTo>
                      <a:pt x="16" y="22"/>
                    </a:lnTo>
                    <a:close/>
                    <a:moveTo>
                      <a:pt x="34" y="22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0"/>
                      <a:pt x="20" y="28"/>
                      <a:pt x="21" y="25"/>
                    </a:cubicBezTo>
                    <a:cubicBezTo>
                      <a:pt x="23" y="25"/>
                      <a:pt x="25" y="24"/>
                      <a:pt x="26" y="22"/>
                    </a:cubicBezTo>
                    <a:lnTo>
                      <a:pt x="34" y="22"/>
                    </a:lnTo>
                    <a:close/>
                    <a:moveTo>
                      <a:pt x="19" y="38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6"/>
                      <a:pt x="20" y="42"/>
                      <a:pt x="19" y="38"/>
                    </a:cubicBezTo>
                    <a:close/>
                    <a:moveTo>
                      <a:pt x="34" y="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6"/>
                    </a:cubicBezTo>
                    <a:cubicBezTo>
                      <a:pt x="28" y="13"/>
                      <a:pt x="31" y="10"/>
                      <a:pt x="34" y="8"/>
                    </a:cubicBezTo>
                    <a:close/>
                    <a:moveTo>
                      <a:pt x="30" y="5"/>
                    </a:moveTo>
                    <a:cubicBezTo>
                      <a:pt x="26" y="8"/>
                      <a:pt x="24" y="11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4"/>
                      <a:pt x="17" y="15"/>
                      <a:pt x="16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11"/>
                      <a:pt x="22" y="7"/>
                      <a:pt x="30" y="5"/>
                    </a:cubicBezTo>
                    <a:close/>
                    <a:moveTo>
                      <a:pt x="12" y="56"/>
                    </a:moveTo>
                    <a:cubicBezTo>
                      <a:pt x="12" y="56"/>
                      <a:pt x="12" y="55"/>
                      <a:pt x="1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2" y="59"/>
                      <a:pt x="25" y="64"/>
                      <a:pt x="30" y="67"/>
                    </a:cubicBezTo>
                    <a:cubicBezTo>
                      <a:pt x="22" y="66"/>
                      <a:pt x="16" y="62"/>
                      <a:pt x="12" y="56"/>
                    </a:cubicBezTo>
                    <a:close/>
                    <a:moveTo>
                      <a:pt x="25" y="55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0" y="62"/>
                      <a:pt x="27" y="59"/>
                      <a:pt x="25" y="55"/>
                    </a:cubicBezTo>
                    <a:close/>
                  </a:path>
                </a:pathLst>
              </a:cu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3"/>
              <p:cNvSpPr>
                <a:spLocks noChangeArrowheads="1"/>
              </p:cNvSpPr>
              <p:nvPr/>
            </p:nvSpPr>
            <p:spPr bwMode="auto">
              <a:xfrm>
                <a:off x="357187" y="0"/>
                <a:ext cx="347663" cy="615950"/>
              </a:xfrm>
              <a:custGeom>
                <a:avLst/>
                <a:gdLst>
                  <a:gd name="T0" fmla="*/ 715205192 w 39"/>
                  <a:gd name="T1" fmla="*/ 796878617 h 69"/>
                  <a:gd name="T2" fmla="*/ 2147483646 w 39"/>
                  <a:gd name="T3" fmla="*/ 2147483646 h 69"/>
                  <a:gd name="T4" fmla="*/ 2147483646 w 39"/>
                  <a:gd name="T5" fmla="*/ 2147483646 h 69"/>
                  <a:gd name="T6" fmla="*/ 2147483646 w 39"/>
                  <a:gd name="T7" fmla="*/ 2147483646 h 69"/>
                  <a:gd name="T8" fmla="*/ 2147483646 w 39"/>
                  <a:gd name="T9" fmla="*/ 2147483646 h 69"/>
                  <a:gd name="T10" fmla="*/ 715205192 w 39"/>
                  <a:gd name="T11" fmla="*/ 398439309 h 69"/>
                  <a:gd name="T12" fmla="*/ 1192011625 w 39"/>
                  <a:gd name="T13" fmla="*/ 0 h 69"/>
                  <a:gd name="T14" fmla="*/ 635732996 w 39"/>
                  <a:gd name="T15" fmla="*/ 0 h 69"/>
                  <a:gd name="T16" fmla="*/ 0 w 39"/>
                  <a:gd name="T17" fmla="*/ 557818603 h 69"/>
                  <a:gd name="T18" fmla="*/ 556269714 w 39"/>
                  <a:gd name="T19" fmla="*/ 1195317926 h 69"/>
                  <a:gd name="T20" fmla="*/ 1112539429 w 39"/>
                  <a:gd name="T21" fmla="*/ 1195317926 h 69"/>
                  <a:gd name="T22" fmla="*/ 715205192 w 39"/>
                  <a:gd name="T23" fmla="*/ 796878617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69"/>
                  <a:gd name="T38" fmla="*/ 39 w 39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69">
                    <a:moveTo>
                      <a:pt x="9" y="10"/>
                    </a:moveTo>
                    <a:cubicBezTo>
                      <a:pt x="24" y="14"/>
                      <a:pt x="35" y="28"/>
                      <a:pt x="35" y="43"/>
                    </a:cubicBezTo>
                    <a:cubicBezTo>
                      <a:pt x="35" y="50"/>
                      <a:pt x="33" y="57"/>
                      <a:pt x="29" y="62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5" y="62"/>
                      <a:pt x="39" y="53"/>
                      <a:pt x="39" y="43"/>
                    </a:cubicBezTo>
                    <a:cubicBezTo>
                      <a:pt x="39" y="25"/>
                      <a:pt x="26" y="9"/>
                      <a:pt x="9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4" y="15"/>
                      <a:pt x="14" y="15"/>
                      <a:pt x="14" y="15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215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8"/>
            <p:cNvGrpSpPr/>
            <p:nvPr/>
          </p:nvGrpSpPr>
          <p:grpSpPr bwMode="auto">
            <a:xfrm>
              <a:off x="0" y="0"/>
              <a:ext cx="3178629" cy="1762649"/>
              <a:chOff x="0" y="0"/>
              <a:chExt cx="3178629" cy="1762649"/>
            </a:xfrm>
          </p:grpSpPr>
          <p:sp>
            <p:nvSpPr>
              <p:cNvPr id="23" name="矩形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78629" cy="1478928"/>
              </a:xfrm>
              <a:prstGeom prst="rect">
                <a:avLst/>
              </a:prstGeom>
              <a:solidFill>
                <a:srgbClr val="939F26">
                  <a:alpha val="8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19"/>
              <p:cNvSpPr>
                <a:spLocks noChangeArrowheads="1"/>
              </p:cNvSpPr>
              <p:nvPr/>
            </p:nvSpPr>
            <p:spPr bwMode="auto">
              <a:xfrm>
                <a:off x="217994" y="40837"/>
                <a:ext cx="640010" cy="58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5" name="组合 20"/>
              <p:cNvGrpSpPr/>
              <p:nvPr/>
            </p:nvGrpSpPr>
            <p:grpSpPr bwMode="auto">
              <a:xfrm>
                <a:off x="172239" y="565018"/>
                <a:ext cx="2964508" cy="1197631"/>
                <a:chOff x="0" y="0"/>
                <a:chExt cx="2964508" cy="1197631"/>
              </a:xfrm>
            </p:grpSpPr>
            <p:sp>
              <p:nvSpPr>
                <p:cNvPr id="26" name="文本框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8234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22"/>
                <p:cNvSpPr>
                  <a:spLocks noChangeArrowheads="1"/>
                </p:cNvSpPr>
                <p:nvPr/>
              </p:nvSpPr>
              <p:spPr bwMode="auto">
                <a:xfrm>
                  <a:off x="0" y="366984"/>
                  <a:ext cx="2964508" cy="830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34"/>
          <p:cNvGrpSpPr/>
          <p:nvPr/>
        </p:nvGrpSpPr>
        <p:grpSpPr bwMode="auto">
          <a:xfrm>
            <a:off x="6096000" y="2236788"/>
            <a:ext cx="3210699" cy="1517668"/>
            <a:chOff x="0" y="0"/>
            <a:chExt cx="3210344" cy="1517030"/>
          </a:xfrm>
        </p:grpSpPr>
        <p:grpSp>
          <p:nvGrpSpPr>
            <p:cNvPr id="33" name="Group 4"/>
            <p:cNvGrpSpPr/>
            <p:nvPr/>
          </p:nvGrpSpPr>
          <p:grpSpPr bwMode="auto">
            <a:xfrm>
              <a:off x="469634" y="127274"/>
              <a:ext cx="823913" cy="636588"/>
              <a:chOff x="0" y="0"/>
              <a:chExt cx="519" cy="401"/>
            </a:xfrm>
          </p:grpSpPr>
          <p:sp>
            <p:nvSpPr>
              <p:cNvPr id="40" name="Freeform 5"/>
              <p:cNvSpPr>
                <a:spLocks noChangeArrowheads="1"/>
              </p:cNvSpPr>
              <p:nvPr/>
            </p:nvSpPr>
            <p:spPr bwMode="auto">
              <a:xfrm>
                <a:off x="237" y="77"/>
                <a:ext cx="112" cy="170"/>
              </a:xfrm>
              <a:custGeom>
                <a:avLst/>
                <a:gdLst>
                  <a:gd name="T0" fmla="*/ 205 w 47"/>
                  <a:gd name="T1" fmla="*/ 189 h 71"/>
                  <a:gd name="T2" fmla="*/ 169 w 47"/>
                  <a:gd name="T3" fmla="*/ 184 h 71"/>
                  <a:gd name="T4" fmla="*/ 136 w 47"/>
                  <a:gd name="T5" fmla="*/ 172 h 71"/>
                  <a:gd name="T6" fmla="*/ 107 w 47"/>
                  <a:gd name="T7" fmla="*/ 165 h 71"/>
                  <a:gd name="T8" fmla="*/ 86 w 47"/>
                  <a:gd name="T9" fmla="*/ 160 h 71"/>
                  <a:gd name="T10" fmla="*/ 74 w 47"/>
                  <a:gd name="T11" fmla="*/ 148 h 71"/>
                  <a:gd name="T12" fmla="*/ 69 w 47"/>
                  <a:gd name="T13" fmla="*/ 132 h 71"/>
                  <a:gd name="T14" fmla="*/ 69 w 47"/>
                  <a:gd name="T15" fmla="*/ 115 h 71"/>
                  <a:gd name="T16" fmla="*/ 86 w 47"/>
                  <a:gd name="T17" fmla="*/ 103 h 71"/>
                  <a:gd name="T18" fmla="*/ 102 w 47"/>
                  <a:gd name="T19" fmla="*/ 98 h 71"/>
                  <a:gd name="T20" fmla="*/ 131 w 47"/>
                  <a:gd name="T21" fmla="*/ 98 h 71"/>
                  <a:gd name="T22" fmla="*/ 176 w 47"/>
                  <a:gd name="T23" fmla="*/ 98 h 71"/>
                  <a:gd name="T24" fmla="*/ 205 w 47"/>
                  <a:gd name="T25" fmla="*/ 108 h 71"/>
                  <a:gd name="T26" fmla="*/ 217 w 47"/>
                  <a:gd name="T27" fmla="*/ 115 h 71"/>
                  <a:gd name="T28" fmla="*/ 222 w 47"/>
                  <a:gd name="T29" fmla="*/ 115 h 71"/>
                  <a:gd name="T30" fmla="*/ 238 w 47"/>
                  <a:gd name="T31" fmla="*/ 108 h 71"/>
                  <a:gd name="T32" fmla="*/ 243 w 47"/>
                  <a:gd name="T33" fmla="*/ 98 h 71"/>
                  <a:gd name="T34" fmla="*/ 238 w 47"/>
                  <a:gd name="T35" fmla="*/ 81 h 71"/>
                  <a:gd name="T36" fmla="*/ 217 w 47"/>
                  <a:gd name="T37" fmla="*/ 62 h 71"/>
                  <a:gd name="T38" fmla="*/ 181 w 47"/>
                  <a:gd name="T39" fmla="*/ 53 h 71"/>
                  <a:gd name="T40" fmla="*/ 143 w 47"/>
                  <a:gd name="T41" fmla="*/ 45 h 71"/>
                  <a:gd name="T42" fmla="*/ 143 w 47"/>
                  <a:gd name="T43" fmla="*/ 17 h 71"/>
                  <a:gd name="T44" fmla="*/ 124 w 47"/>
                  <a:gd name="T45" fmla="*/ 0 h 71"/>
                  <a:gd name="T46" fmla="*/ 107 w 47"/>
                  <a:gd name="T47" fmla="*/ 17 h 71"/>
                  <a:gd name="T48" fmla="*/ 107 w 47"/>
                  <a:gd name="T49" fmla="*/ 45 h 71"/>
                  <a:gd name="T50" fmla="*/ 79 w 47"/>
                  <a:gd name="T51" fmla="*/ 53 h 71"/>
                  <a:gd name="T52" fmla="*/ 33 w 47"/>
                  <a:gd name="T53" fmla="*/ 69 h 71"/>
                  <a:gd name="T54" fmla="*/ 5 w 47"/>
                  <a:gd name="T55" fmla="*/ 98 h 71"/>
                  <a:gd name="T56" fmla="*/ 0 w 47"/>
                  <a:gd name="T57" fmla="*/ 132 h 71"/>
                  <a:gd name="T58" fmla="*/ 5 w 47"/>
                  <a:gd name="T59" fmla="*/ 165 h 71"/>
                  <a:gd name="T60" fmla="*/ 24 w 47"/>
                  <a:gd name="T61" fmla="*/ 189 h 71"/>
                  <a:gd name="T62" fmla="*/ 50 w 47"/>
                  <a:gd name="T63" fmla="*/ 206 h 71"/>
                  <a:gd name="T64" fmla="*/ 79 w 47"/>
                  <a:gd name="T65" fmla="*/ 218 h 71"/>
                  <a:gd name="T66" fmla="*/ 119 w 47"/>
                  <a:gd name="T67" fmla="*/ 223 h 71"/>
                  <a:gd name="T68" fmla="*/ 160 w 47"/>
                  <a:gd name="T69" fmla="*/ 235 h 71"/>
                  <a:gd name="T70" fmla="*/ 188 w 47"/>
                  <a:gd name="T71" fmla="*/ 251 h 71"/>
                  <a:gd name="T72" fmla="*/ 198 w 47"/>
                  <a:gd name="T73" fmla="*/ 271 h 71"/>
                  <a:gd name="T74" fmla="*/ 193 w 47"/>
                  <a:gd name="T75" fmla="*/ 292 h 71"/>
                  <a:gd name="T76" fmla="*/ 176 w 47"/>
                  <a:gd name="T77" fmla="*/ 309 h 71"/>
                  <a:gd name="T78" fmla="*/ 160 w 47"/>
                  <a:gd name="T79" fmla="*/ 316 h 71"/>
                  <a:gd name="T80" fmla="*/ 131 w 47"/>
                  <a:gd name="T81" fmla="*/ 321 h 71"/>
                  <a:gd name="T82" fmla="*/ 98 w 47"/>
                  <a:gd name="T83" fmla="*/ 316 h 71"/>
                  <a:gd name="T84" fmla="*/ 62 w 47"/>
                  <a:gd name="T85" fmla="*/ 304 h 71"/>
                  <a:gd name="T86" fmla="*/ 41 w 47"/>
                  <a:gd name="T87" fmla="*/ 292 h 71"/>
                  <a:gd name="T88" fmla="*/ 24 w 47"/>
                  <a:gd name="T89" fmla="*/ 292 h 71"/>
                  <a:gd name="T90" fmla="*/ 5 w 47"/>
                  <a:gd name="T91" fmla="*/ 299 h 71"/>
                  <a:gd name="T92" fmla="*/ 0 w 47"/>
                  <a:gd name="T93" fmla="*/ 309 h 71"/>
                  <a:gd name="T94" fmla="*/ 5 w 47"/>
                  <a:gd name="T95" fmla="*/ 333 h 71"/>
                  <a:gd name="T96" fmla="*/ 33 w 47"/>
                  <a:gd name="T97" fmla="*/ 350 h 71"/>
                  <a:gd name="T98" fmla="*/ 79 w 47"/>
                  <a:gd name="T99" fmla="*/ 362 h 71"/>
                  <a:gd name="T100" fmla="*/ 107 w 47"/>
                  <a:gd name="T101" fmla="*/ 366 h 71"/>
                  <a:gd name="T102" fmla="*/ 107 w 47"/>
                  <a:gd name="T103" fmla="*/ 390 h 71"/>
                  <a:gd name="T104" fmla="*/ 124 w 47"/>
                  <a:gd name="T105" fmla="*/ 407 h 71"/>
                  <a:gd name="T106" fmla="*/ 143 w 47"/>
                  <a:gd name="T107" fmla="*/ 390 h 71"/>
                  <a:gd name="T108" fmla="*/ 143 w 47"/>
                  <a:gd name="T109" fmla="*/ 366 h 71"/>
                  <a:gd name="T110" fmla="*/ 181 w 47"/>
                  <a:gd name="T111" fmla="*/ 362 h 71"/>
                  <a:gd name="T112" fmla="*/ 226 w 47"/>
                  <a:gd name="T113" fmla="*/ 338 h 71"/>
                  <a:gd name="T114" fmla="*/ 255 w 47"/>
                  <a:gd name="T115" fmla="*/ 309 h 71"/>
                  <a:gd name="T116" fmla="*/ 267 w 47"/>
                  <a:gd name="T117" fmla="*/ 263 h 71"/>
                  <a:gd name="T118" fmla="*/ 250 w 47"/>
                  <a:gd name="T119" fmla="*/ 218 h 71"/>
                  <a:gd name="T120" fmla="*/ 205 w 47"/>
                  <a:gd name="T121" fmla="*/ 189 h 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71"/>
                  <a:gd name="T185" fmla="*/ 47 w 47"/>
                  <a:gd name="T186" fmla="*/ 71 h 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71">
                    <a:moveTo>
                      <a:pt x="36" y="33"/>
                    </a:moveTo>
                    <a:cubicBezTo>
                      <a:pt x="34" y="33"/>
                      <a:pt x="32" y="32"/>
                      <a:pt x="30" y="32"/>
                    </a:cubicBezTo>
                    <a:cubicBezTo>
                      <a:pt x="28" y="31"/>
                      <a:pt x="26" y="31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8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2" y="25"/>
                      <a:pt x="12" y="24"/>
                      <a:pt x="12" y="23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3" y="19"/>
                      <a:pt x="14" y="19"/>
                      <a:pt x="15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20" y="17"/>
                      <a:pt x="21" y="17"/>
                      <a:pt x="23" y="17"/>
                    </a:cubicBezTo>
                    <a:cubicBezTo>
                      <a:pt x="26" y="17"/>
                      <a:pt x="29" y="17"/>
                      <a:pt x="31" y="17"/>
                    </a:cubicBezTo>
                    <a:cubicBezTo>
                      <a:pt x="33" y="18"/>
                      <a:pt x="35" y="18"/>
                      <a:pt x="36" y="19"/>
                    </a:cubicBezTo>
                    <a:cubicBezTo>
                      <a:pt x="37" y="20"/>
                      <a:pt x="37" y="20"/>
                      <a:pt x="38" y="20"/>
                    </a:cubicBezTo>
                    <a:cubicBezTo>
                      <a:pt x="38" y="20"/>
                      <a:pt x="38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6"/>
                      <a:pt x="43" y="15"/>
                      <a:pt x="42" y="14"/>
                    </a:cubicBezTo>
                    <a:cubicBezTo>
                      <a:pt x="41" y="13"/>
                      <a:pt x="40" y="12"/>
                      <a:pt x="38" y="11"/>
                    </a:cubicBezTo>
                    <a:cubicBezTo>
                      <a:pt x="36" y="10"/>
                      <a:pt x="34" y="9"/>
                      <a:pt x="32" y="9"/>
                    </a:cubicBezTo>
                    <a:cubicBezTo>
                      <a:pt x="30" y="8"/>
                      <a:pt x="28" y="8"/>
                      <a:pt x="25" y="8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0" y="0"/>
                      <a:pt x="19" y="1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9"/>
                      <a:pt x="14" y="9"/>
                    </a:cubicBezTo>
                    <a:cubicBezTo>
                      <a:pt x="11" y="10"/>
                      <a:pt x="8" y="11"/>
                      <a:pt x="6" y="12"/>
                    </a:cubicBezTo>
                    <a:cubicBezTo>
                      <a:pt x="4" y="13"/>
                      <a:pt x="3" y="15"/>
                      <a:pt x="1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0" y="25"/>
                      <a:pt x="0" y="27"/>
                      <a:pt x="1" y="29"/>
                    </a:cubicBezTo>
                    <a:cubicBezTo>
                      <a:pt x="2" y="30"/>
                      <a:pt x="3" y="32"/>
                      <a:pt x="4" y="33"/>
                    </a:cubicBezTo>
                    <a:cubicBezTo>
                      <a:pt x="5" y="34"/>
                      <a:pt x="7" y="35"/>
                      <a:pt x="9" y="36"/>
                    </a:cubicBezTo>
                    <a:cubicBezTo>
                      <a:pt x="10" y="36"/>
                      <a:pt x="12" y="37"/>
                      <a:pt x="14" y="38"/>
                    </a:cubicBezTo>
                    <a:cubicBezTo>
                      <a:pt x="17" y="38"/>
                      <a:pt x="19" y="39"/>
                      <a:pt x="21" y="39"/>
                    </a:cubicBezTo>
                    <a:cubicBezTo>
                      <a:pt x="23" y="40"/>
                      <a:pt x="26" y="40"/>
                      <a:pt x="28" y="41"/>
                    </a:cubicBezTo>
                    <a:cubicBezTo>
                      <a:pt x="30" y="42"/>
                      <a:pt x="32" y="43"/>
                      <a:pt x="33" y="44"/>
                    </a:cubicBezTo>
                    <a:cubicBezTo>
                      <a:pt x="34" y="45"/>
                      <a:pt x="35" y="46"/>
                      <a:pt x="35" y="47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3" y="52"/>
                      <a:pt x="32" y="53"/>
                      <a:pt x="31" y="54"/>
                    </a:cubicBezTo>
                    <a:cubicBezTo>
                      <a:pt x="30" y="54"/>
                      <a:pt x="29" y="55"/>
                      <a:pt x="28" y="55"/>
                    </a:cubicBezTo>
                    <a:cubicBezTo>
                      <a:pt x="26" y="55"/>
                      <a:pt x="25" y="56"/>
                      <a:pt x="23" y="56"/>
                    </a:cubicBezTo>
                    <a:cubicBezTo>
                      <a:pt x="21" y="56"/>
                      <a:pt x="19" y="55"/>
                      <a:pt x="17" y="55"/>
                    </a:cubicBezTo>
                    <a:cubicBezTo>
                      <a:pt x="15" y="54"/>
                      <a:pt x="13" y="54"/>
                      <a:pt x="11" y="53"/>
                    </a:cubicBezTo>
                    <a:cubicBezTo>
                      <a:pt x="10" y="52"/>
                      <a:pt x="8" y="52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ubicBezTo>
                      <a:pt x="3" y="51"/>
                      <a:pt x="2" y="51"/>
                      <a:pt x="1" y="52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0" y="56"/>
                      <a:pt x="0" y="57"/>
                      <a:pt x="1" y="58"/>
                    </a:cubicBezTo>
                    <a:cubicBezTo>
                      <a:pt x="3" y="59"/>
                      <a:pt x="4" y="60"/>
                      <a:pt x="6" y="61"/>
                    </a:cubicBezTo>
                    <a:cubicBezTo>
                      <a:pt x="8" y="62"/>
                      <a:pt x="11" y="63"/>
                      <a:pt x="14" y="63"/>
                    </a:cubicBezTo>
                    <a:cubicBezTo>
                      <a:pt x="15" y="63"/>
                      <a:pt x="17" y="64"/>
                      <a:pt x="19" y="64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20" y="71"/>
                      <a:pt x="22" y="71"/>
                    </a:cubicBezTo>
                    <a:cubicBezTo>
                      <a:pt x="24" y="71"/>
                      <a:pt x="25" y="69"/>
                      <a:pt x="25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4"/>
                      <a:pt x="30" y="63"/>
                      <a:pt x="32" y="63"/>
                    </a:cubicBezTo>
                    <a:cubicBezTo>
                      <a:pt x="35" y="62"/>
                      <a:pt x="37" y="61"/>
                      <a:pt x="40" y="59"/>
                    </a:cubicBezTo>
                    <a:cubicBezTo>
                      <a:pt x="42" y="58"/>
                      <a:pt x="44" y="56"/>
                      <a:pt x="45" y="54"/>
                    </a:cubicBezTo>
                    <a:cubicBezTo>
                      <a:pt x="46" y="52"/>
                      <a:pt x="47" y="49"/>
                      <a:pt x="47" y="46"/>
                    </a:cubicBezTo>
                    <a:cubicBezTo>
                      <a:pt x="47" y="43"/>
                      <a:pt x="46" y="40"/>
                      <a:pt x="44" y="38"/>
                    </a:cubicBezTo>
                    <a:cubicBezTo>
                      <a:pt x="42" y="36"/>
                      <a:pt x="39" y="34"/>
                      <a:pt x="36" y="33"/>
                    </a:cubicBezTo>
                    <a:close/>
                  </a:path>
                </a:pathLst>
              </a:custGeom>
              <a:solidFill>
                <a:srgbClr val="31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519" cy="401"/>
              </a:xfrm>
              <a:custGeom>
                <a:avLst/>
                <a:gdLst>
                  <a:gd name="T0" fmla="*/ 1179 w 217"/>
                  <a:gd name="T1" fmla="*/ 379 h 167"/>
                  <a:gd name="T2" fmla="*/ 222 w 217"/>
                  <a:gd name="T3" fmla="*/ 379 h 167"/>
                  <a:gd name="T4" fmla="*/ 0 w 217"/>
                  <a:gd name="T5" fmla="*/ 716 h 167"/>
                  <a:gd name="T6" fmla="*/ 57 w 217"/>
                  <a:gd name="T7" fmla="*/ 848 h 167"/>
                  <a:gd name="T8" fmla="*/ 165 w 217"/>
                  <a:gd name="T9" fmla="*/ 922 h 167"/>
                  <a:gd name="T10" fmla="*/ 325 w 217"/>
                  <a:gd name="T11" fmla="*/ 958 h 167"/>
                  <a:gd name="T12" fmla="*/ 703 w 217"/>
                  <a:gd name="T13" fmla="*/ 761 h 167"/>
                  <a:gd name="T14" fmla="*/ 1241 w 217"/>
                  <a:gd name="T15" fmla="*/ 802 h 167"/>
                  <a:gd name="T16" fmla="*/ 435 w 217"/>
                  <a:gd name="T17" fmla="*/ 795 h 167"/>
                  <a:gd name="T18" fmla="*/ 378 w 217"/>
                  <a:gd name="T19" fmla="*/ 843 h 167"/>
                  <a:gd name="T20" fmla="*/ 349 w 217"/>
                  <a:gd name="T21" fmla="*/ 864 h 167"/>
                  <a:gd name="T22" fmla="*/ 320 w 217"/>
                  <a:gd name="T23" fmla="*/ 872 h 167"/>
                  <a:gd name="T24" fmla="*/ 297 w 217"/>
                  <a:gd name="T25" fmla="*/ 852 h 167"/>
                  <a:gd name="T26" fmla="*/ 239 w 217"/>
                  <a:gd name="T27" fmla="*/ 836 h 167"/>
                  <a:gd name="T28" fmla="*/ 234 w 217"/>
                  <a:gd name="T29" fmla="*/ 807 h 167"/>
                  <a:gd name="T30" fmla="*/ 258 w 217"/>
                  <a:gd name="T31" fmla="*/ 802 h 167"/>
                  <a:gd name="T32" fmla="*/ 309 w 217"/>
                  <a:gd name="T33" fmla="*/ 814 h 167"/>
                  <a:gd name="T34" fmla="*/ 354 w 217"/>
                  <a:gd name="T35" fmla="*/ 807 h 167"/>
                  <a:gd name="T36" fmla="*/ 383 w 217"/>
                  <a:gd name="T37" fmla="*/ 790 h 167"/>
                  <a:gd name="T38" fmla="*/ 378 w 217"/>
                  <a:gd name="T39" fmla="*/ 756 h 167"/>
                  <a:gd name="T40" fmla="*/ 320 w 217"/>
                  <a:gd name="T41" fmla="*/ 737 h 167"/>
                  <a:gd name="T42" fmla="*/ 258 w 217"/>
                  <a:gd name="T43" fmla="*/ 728 h 167"/>
                  <a:gd name="T44" fmla="*/ 222 w 217"/>
                  <a:gd name="T45" fmla="*/ 704 h 167"/>
                  <a:gd name="T46" fmla="*/ 218 w 217"/>
                  <a:gd name="T47" fmla="*/ 646 h 167"/>
                  <a:gd name="T48" fmla="*/ 268 w 217"/>
                  <a:gd name="T49" fmla="*/ 605 h 167"/>
                  <a:gd name="T50" fmla="*/ 292 w 217"/>
                  <a:gd name="T51" fmla="*/ 576 h 167"/>
                  <a:gd name="T52" fmla="*/ 320 w 217"/>
                  <a:gd name="T53" fmla="*/ 571 h 167"/>
                  <a:gd name="T54" fmla="*/ 354 w 217"/>
                  <a:gd name="T55" fmla="*/ 593 h 167"/>
                  <a:gd name="T56" fmla="*/ 399 w 217"/>
                  <a:gd name="T57" fmla="*/ 612 h 167"/>
                  <a:gd name="T58" fmla="*/ 407 w 217"/>
                  <a:gd name="T59" fmla="*/ 641 h 167"/>
                  <a:gd name="T60" fmla="*/ 383 w 217"/>
                  <a:gd name="T61" fmla="*/ 641 h 167"/>
                  <a:gd name="T62" fmla="*/ 354 w 217"/>
                  <a:gd name="T63" fmla="*/ 634 h 167"/>
                  <a:gd name="T64" fmla="*/ 297 w 217"/>
                  <a:gd name="T65" fmla="*/ 641 h 167"/>
                  <a:gd name="T66" fmla="*/ 268 w 217"/>
                  <a:gd name="T67" fmla="*/ 658 h 167"/>
                  <a:gd name="T68" fmla="*/ 275 w 217"/>
                  <a:gd name="T69" fmla="*/ 680 h 167"/>
                  <a:gd name="T70" fmla="*/ 309 w 217"/>
                  <a:gd name="T71" fmla="*/ 692 h 167"/>
                  <a:gd name="T72" fmla="*/ 354 w 217"/>
                  <a:gd name="T73" fmla="*/ 699 h 167"/>
                  <a:gd name="T74" fmla="*/ 423 w 217"/>
                  <a:gd name="T75" fmla="*/ 728 h 167"/>
                  <a:gd name="T76" fmla="*/ 435 w 217"/>
                  <a:gd name="T77" fmla="*/ 795 h 167"/>
                  <a:gd name="T78" fmla="*/ 892 w 217"/>
                  <a:gd name="T79" fmla="*/ 646 h 167"/>
                  <a:gd name="T80" fmla="*/ 641 w 217"/>
                  <a:gd name="T81" fmla="*/ 680 h 167"/>
                  <a:gd name="T82" fmla="*/ 320 w 217"/>
                  <a:gd name="T83" fmla="*/ 473 h 167"/>
                  <a:gd name="T84" fmla="*/ 703 w 217"/>
                  <a:gd name="T85" fmla="*/ 82 h 167"/>
                  <a:gd name="T86" fmla="*/ 1052 w 217"/>
                  <a:gd name="T87" fmla="*/ 531 h 167"/>
                  <a:gd name="T88" fmla="*/ 1105 w 217"/>
                  <a:gd name="T89" fmla="*/ 687 h 1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7"/>
                  <a:gd name="T136" fmla="*/ 0 h 167"/>
                  <a:gd name="T137" fmla="*/ 217 w 217"/>
                  <a:gd name="T138" fmla="*/ 167 h 1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7" h="167">
                    <a:moveTo>
                      <a:pt x="197" y="96"/>
                    </a:moveTo>
                    <a:cubicBezTo>
                      <a:pt x="203" y="87"/>
                      <a:pt x="206" y="76"/>
                      <a:pt x="206" y="66"/>
                    </a:cubicBezTo>
                    <a:cubicBezTo>
                      <a:pt x="206" y="30"/>
                      <a:pt x="169" y="0"/>
                      <a:pt x="123" y="0"/>
                    </a:cubicBezTo>
                    <a:cubicBezTo>
                      <a:pt x="77" y="0"/>
                      <a:pt x="39" y="30"/>
                      <a:pt x="39" y="66"/>
                    </a:cubicBezTo>
                    <a:cubicBezTo>
                      <a:pt x="39" y="72"/>
                      <a:pt x="40" y="78"/>
                      <a:pt x="42" y="83"/>
                    </a:cubicBezTo>
                    <a:cubicBezTo>
                      <a:pt x="18" y="88"/>
                      <a:pt x="0" y="104"/>
                      <a:pt x="0" y="124"/>
                    </a:cubicBezTo>
                    <a:cubicBezTo>
                      <a:pt x="0" y="131"/>
                      <a:pt x="3" y="138"/>
                      <a:pt x="8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8" y="164"/>
                      <a:pt x="47" y="166"/>
                      <a:pt x="57" y="166"/>
                    </a:cubicBezTo>
                    <a:cubicBezTo>
                      <a:pt x="84" y="166"/>
                      <a:pt x="107" y="151"/>
                      <a:pt x="112" y="131"/>
                    </a:cubicBezTo>
                    <a:cubicBezTo>
                      <a:pt x="115" y="132"/>
                      <a:pt x="119" y="132"/>
                      <a:pt x="123" y="132"/>
                    </a:cubicBezTo>
                    <a:cubicBezTo>
                      <a:pt x="136" y="132"/>
                      <a:pt x="148" y="130"/>
                      <a:pt x="159" y="125"/>
                    </a:cubicBezTo>
                    <a:cubicBezTo>
                      <a:pt x="217" y="139"/>
                      <a:pt x="217" y="139"/>
                      <a:pt x="217" y="139"/>
                    </a:cubicBezTo>
                    <a:lnTo>
                      <a:pt x="197" y="96"/>
                    </a:lnTo>
                    <a:close/>
                    <a:moveTo>
                      <a:pt x="76" y="138"/>
                    </a:moveTo>
                    <a:cubicBezTo>
                      <a:pt x="75" y="140"/>
                      <a:pt x="74" y="141"/>
                      <a:pt x="72" y="143"/>
                    </a:cubicBezTo>
                    <a:cubicBezTo>
                      <a:pt x="70" y="144"/>
                      <a:pt x="68" y="145"/>
                      <a:pt x="66" y="146"/>
                    </a:cubicBezTo>
                    <a:cubicBezTo>
                      <a:pt x="65" y="147"/>
                      <a:pt x="63" y="147"/>
                      <a:pt x="61" y="147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2" y="152"/>
                      <a:pt x="60" y="153"/>
                      <a:pt x="59" y="153"/>
                    </a:cubicBezTo>
                    <a:cubicBezTo>
                      <a:pt x="57" y="154"/>
                      <a:pt x="56" y="152"/>
                      <a:pt x="56" y="15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4" y="148"/>
                      <a:pt x="53" y="148"/>
                      <a:pt x="52" y="148"/>
                    </a:cubicBezTo>
                    <a:cubicBezTo>
                      <a:pt x="49" y="148"/>
                      <a:pt x="47" y="147"/>
                      <a:pt x="46" y="147"/>
                    </a:cubicBezTo>
                    <a:cubicBezTo>
                      <a:pt x="44" y="146"/>
                      <a:pt x="43" y="146"/>
                      <a:pt x="42" y="145"/>
                    </a:cubicBezTo>
                    <a:cubicBezTo>
                      <a:pt x="41" y="144"/>
                      <a:pt x="40" y="143"/>
                      <a:pt x="40" y="142"/>
                    </a:cubicBezTo>
                    <a:cubicBezTo>
                      <a:pt x="40" y="141"/>
                      <a:pt x="40" y="140"/>
                      <a:pt x="41" y="140"/>
                    </a:cubicBezTo>
                    <a:cubicBezTo>
                      <a:pt x="41" y="139"/>
                      <a:pt x="42" y="139"/>
                      <a:pt x="43" y="139"/>
                    </a:cubicBezTo>
                    <a:cubicBezTo>
                      <a:pt x="44" y="139"/>
                      <a:pt x="44" y="139"/>
                      <a:pt x="45" y="139"/>
                    </a:cubicBezTo>
                    <a:cubicBezTo>
                      <a:pt x="46" y="139"/>
                      <a:pt x="48" y="140"/>
                      <a:pt x="49" y="140"/>
                    </a:cubicBezTo>
                    <a:cubicBezTo>
                      <a:pt x="50" y="140"/>
                      <a:pt x="52" y="141"/>
                      <a:pt x="54" y="141"/>
                    </a:cubicBezTo>
                    <a:cubicBezTo>
                      <a:pt x="55" y="141"/>
                      <a:pt x="57" y="141"/>
                      <a:pt x="59" y="141"/>
                    </a:cubicBezTo>
                    <a:cubicBezTo>
                      <a:pt x="60" y="141"/>
                      <a:pt x="61" y="141"/>
                      <a:pt x="62" y="140"/>
                    </a:cubicBezTo>
                    <a:cubicBezTo>
                      <a:pt x="63" y="140"/>
                      <a:pt x="64" y="139"/>
                      <a:pt x="65" y="139"/>
                    </a:cubicBezTo>
                    <a:cubicBezTo>
                      <a:pt x="66" y="138"/>
                      <a:pt x="66" y="137"/>
                      <a:pt x="67" y="137"/>
                    </a:cubicBezTo>
                    <a:cubicBezTo>
                      <a:pt x="67" y="136"/>
                      <a:pt x="67" y="135"/>
                      <a:pt x="67" y="134"/>
                    </a:cubicBezTo>
                    <a:cubicBezTo>
                      <a:pt x="67" y="133"/>
                      <a:pt x="67" y="132"/>
                      <a:pt x="66" y="131"/>
                    </a:cubicBezTo>
                    <a:cubicBezTo>
                      <a:pt x="65" y="130"/>
                      <a:pt x="63" y="129"/>
                      <a:pt x="62" y="129"/>
                    </a:cubicBezTo>
                    <a:cubicBezTo>
                      <a:pt x="60" y="129"/>
                      <a:pt x="58" y="128"/>
                      <a:pt x="56" y="128"/>
                    </a:cubicBezTo>
                    <a:cubicBezTo>
                      <a:pt x="54" y="128"/>
                      <a:pt x="52" y="128"/>
                      <a:pt x="50" y="127"/>
                    </a:cubicBezTo>
                    <a:cubicBezTo>
                      <a:pt x="49" y="127"/>
                      <a:pt x="47" y="127"/>
                      <a:pt x="45" y="126"/>
                    </a:cubicBezTo>
                    <a:cubicBezTo>
                      <a:pt x="44" y="126"/>
                      <a:pt x="43" y="125"/>
                      <a:pt x="42" y="125"/>
                    </a:cubicBezTo>
                    <a:cubicBezTo>
                      <a:pt x="40" y="124"/>
                      <a:pt x="40" y="123"/>
                      <a:pt x="39" y="122"/>
                    </a:cubicBezTo>
                    <a:cubicBezTo>
                      <a:pt x="38" y="120"/>
                      <a:pt x="38" y="119"/>
                      <a:pt x="38" y="117"/>
                    </a:cubicBezTo>
                    <a:cubicBezTo>
                      <a:pt x="37" y="115"/>
                      <a:pt x="38" y="114"/>
                      <a:pt x="38" y="112"/>
                    </a:cubicBezTo>
                    <a:cubicBezTo>
                      <a:pt x="39" y="110"/>
                      <a:pt x="40" y="109"/>
                      <a:pt x="42" y="108"/>
                    </a:cubicBezTo>
                    <a:cubicBezTo>
                      <a:pt x="43" y="106"/>
                      <a:pt x="45" y="105"/>
                      <a:pt x="47" y="105"/>
                    </a:cubicBezTo>
                    <a:cubicBezTo>
                      <a:pt x="49" y="104"/>
                      <a:pt x="50" y="104"/>
                      <a:pt x="51" y="104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98"/>
                      <a:pt x="52" y="97"/>
                      <a:pt x="53" y="97"/>
                    </a:cubicBezTo>
                    <a:cubicBezTo>
                      <a:pt x="55" y="96"/>
                      <a:pt x="56" y="98"/>
                      <a:pt x="56" y="99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9" y="103"/>
                      <a:pt x="60" y="103"/>
                      <a:pt x="62" y="103"/>
                    </a:cubicBezTo>
                    <a:cubicBezTo>
                      <a:pt x="64" y="103"/>
                      <a:pt x="66" y="104"/>
                      <a:pt x="67" y="104"/>
                    </a:cubicBezTo>
                    <a:cubicBezTo>
                      <a:pt x="68" y="105"/>
                      <a:pt x="69" y="105"/>
                      <a:pt x="70" y="106"/>
                    </a:cubicBezTo>
                    <a:cubicBezTo>
                      <a:pt x="71" y="107"/>
                      <a:pt x="71" y="108"/>
                      <a:pt x="71" y="109"/>
                    </a:cubicBezTo>
                    <a:cubicBezTo>
                      <a:pt x="72" y="109"/>
                      <a:pt x="71" y="110"/>
                      <a:pt x="71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68" y="111"/>
                      <a:pt x="68" y="111"/>
                      <a:pt x="67" y="111"/>
                    </a:cubicBezTo>
                    <a:cubicBezTo>
                      <a:pt x="67" y="111"/>
                      <a:pt x="67" y="111"/>
                      <a:pt x="66" y="111"/>
                    </a:cubicBezTo>
                    <a:cubicBezTo>
                      <a:pt x="65" y="111"/>
                      <a:pt x="64" y="110"/>
                      <a:pt x="62" y="110"/>
                    </a:cubicBezTo>
                    <a:cubicBezTo>
                      <a:pt x="60" y="110"/>
                      <a:pt x="58" y="110"/>
                      <a:pt x="56" y="110"/>
                    </a:cubicBezTo>
                    <a:cubicBezTo>
                      <a:pt x="54" y="110"/>
                      <a:pt x="53" y="110"/>
                      <a:pt x="52" y="111"/>
                    </a:cubicBezTo>
                    <a:cubicBezTo>
                      <a:pt x="51" y="111"/>
                      <a:pt x="50" y="111"/>
                      <a:pt x="49" y="112"/>
                    </a:cubicBezTo>
                    <a:cubicBezTo>
                      <a:pt x="48" y="112"/>
                      <a:pt x="48" y="113"/>
                      <a:pt x="47" y="114"/>
                    </a:cubicBez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7"/>
                      <a:pt x="47" y="117"/>
                      <a:pt x="48" y="118"/>
                    </a:cubicBezTo>
                    <a:cubicBezTo>
                      <a:pt x="49" y="119"/>
                      <a:pt x="49" y="119"/>
                      <a:pt x="50" y="119"/>
                    </a:cubicBezTo>
                    <a:cubicBezTo>
                      <a:pt x="51" y="120"/>
                      <a:pt x="52" y="120"/>
                      <a:pt x="54" y="120"/>
                    </a:cubicBezTo>
                    <a:cubicBezTo>
                      <a:pt x="55" y="120"/>
                      <a:pt x="56" y="121"/>
                      <a:pt x="58" y="121"/>
                    </a:cubicBezTo>
                    <a:cubicBezTo>
                      <a:pt x="59" y="121"/>
                      <a:pt x="61" y="121"/>
                      <a:pt x="62" y="121"/>
                    </a:cubicBezTo>
                    <a:cubicBezTo>
                      <a:pt x="64" y="122"/>
                      <a:pt x="65" y="122"/>
                      <a:pt x="67" y="122"/>
                    </a:cubicBezTo>
                    <a:cubicBezTo>
                      <a:pt x="70" y="123"/>
                      <a:pt x="72" y="124"/>
                      <a:pt x="74" y="126"/>
                    </a:cubicBezTo>
                    <a:cubicBezTo>
                      <a:pt x="75" y="127"/>
                      <a:pt x="76" y="129"/>
                      <a:pt x="77" y="132"/>
                    </a:cubicBezTo>
                    <a:cubicBezTo>
                      <a:pt x="77" y="134"/>
                      <a:pt x="77" y="136"/>
                      <a:pt x="76" y="138"/>
                    </a:cubicBezTo>
                    <a:close/>
                    <a:moveTo>
                      <a:pt x="158" y="111"/>
                    </a:move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6" y="116"/>
                      <a:pt x="134" y="119"/>
                      <a:pt x="123" y="119"/>
                    </a:cubicBezTo>
                    <a:cubicBezTo>
                      <a:pt x="119" y="119"/>
                      <a:pt x="116" y="118"/>
                      <a:pt x="112" y="118"/>
                    </a:cubicBezTo>
                    <a:cubicBezTo>
                      <a:pt x="108" y="98"/>
                      <a:pt x="85" y="82"/>
                      <a:pt x="57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4" y="77"/>
                      <a:pt x="53" y="72"/>
                      <a:pt x="53" y="66"/>
                    </a:cubicBezTo>
                    <a:cubicBezTo>
                      <a:pt x="53" y="37"/>
                      <a:pt x="84" y="14"/>
                      <a:pt x="123" y="14"/>
                    </a:cubicBezTo>
                    <a:cubicBezTo>
                      <a:pt x="161" y="14"/>
                      <a:pt x="193" y="37"/>
                      <a:pt x="193" y="66"/>
                    </a:cubicBezTo>
                    <a:cubicBezTo>
                      <a:pt x="193" y="75"/>
                      <a:pt x="190" y="84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93" y="119"/>
                      <a:pt x="193" y="119"/>
                      <a:pt x="193" y="119"/>
                    </a:cubicBezTo>
                    <a:lnTo>
                      <a:pt x="158" y="111"/>
                    </a:lnTo>
                    <a:close/>
                  </a:path>
                </a:pathLst>
              </a:custGeom>
              <a:solidFill>
                <a:srgbClr val="31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8"/>
            <p:cNvGrpSpPr/>
            <p:nvPr/>
          </p:nvGrpSpPr>
          <p:grpSpPr bwMode="auto">
            <a:xfrm>
              <a:off x="0" y="0"/>
              <a:ext cx="3210344" cy="1517030"/>
              <a:chOff x="0" y="0"/>
              <a:chExt cx="3210344" cy="1517030"/>
            </a:xfrm>
          </p:grpSpPr>
          <p:sp>
            <p:nvSpPr>
              <p:cNvPr id="35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78629" cy="1478928"/>
              </a:xfrm>
              <a:prstGeom prst="rect">
                <a:avLst/>
              </a:prstGeom>
              <a:solidFill>
                <a:srgbClr val="BADB7C">
                  <a:alpha val="8980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3D7329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文本框 23"/>
              <p:cNvSpPr>
                <a:spLocks noChangeArrowheads="1"/>
              </p:cNvSpPr>
              <p:nvPr/>
            </p:nvSpPr>
            <p:spPr bwMode="auto">
              <a:xfrm>
                <a:off x="2570496" y="0"/>
                <a:ext cx="639848" cy="58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37" name="组合 24"/>
              <p:cNvGrpSpPr/>
              <p:nvPr/>
            </p:nvGrpSpPr>
            <p:grpSpPr bwMode="auto">
              <a:xfrm>
                <a:off x="238713" y="462562"/>
                <a:ext cx="2964508" cy="1054468"/>
                <a:chOff x="0" y="-101634"/>
                <a:chExt cx="2964508" cy="1054468"/>
              </a:xfrm>
            </p:grpSpPr>
            <p:sp>
              <p:nvSpPr>
                <p:cNvPr id="38" name="文本框 25"/>
                <p:cNvSpPr>
                  <a:spLocks noChangeArrowheads="1"/>
                </p:cNvSpPr>
                <p:nvPr/>
              </p:nvSpPr>
              <p:spPr bwMode="auto">
                <a:xfrm>
                  <a:off x="1798929" y="-101634"/>
                  <a:ext cx="108234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请输入标题</a:t>
                  </a: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26"/>
                <p:cNvSpPr>
                  <a:spLocks noChangeArrowheads="1"/>
                </p:cNvSpPr>
                <p:nvPr/>
              </p:nvSpPr>
              <p:spPr bwMode="auto">
                <a:xfrm>
                  <a:off x="0" y="122187"/>
                  <a:ext cx="2964508" cy="830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ea"/>
                      <a:sym typeface="+mn-lt"/>
                    </a:rPr>
                    <a:t>我还没来得及拥抱你，你就已经奔向了去机场的路上，睁开眼后疯了一样，给你准备的礼物你都没有拿走，我想这种结果是我没有想到的结局。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84863" y="1999512"/>
            <a:ext cx="5845404" cy="5845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74395" y="2067244"/>
            <a:ext cx="6674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cs typeface="+mn-ea"/>
                <a:sym typeface="+mn-lt"/>
              </a:rPr>
              <a:t>二</a:t>
            </a:r>
            <a:r>
              <a:rPr lang="zh-CN" altLang="en-US" sz="8000" dirty="0" smtClean="0">
                <a:cs typeface="+mn-ea"/>
                <a:sym typeface="+mn-lt"/>
              </a:rPr>
              <a:t>、</a:t>
            </a:r>
            <a:r>
              <a:rPr lang="zh-CN" altLang="en-US" sz="8000" dirty="0">
                <a:cs typeface="+mn-ea"/>
                <a:sym typeface="+mn-lt"/>
              </a:rPr>
              <a:t>标</a:t>
            </a:r>
            <a:r>
              <a:rPr lang="zh-CN" altLang="en-US" sz="8000" dirty="0" smtClean="0">
                <a:cs typeface="+mn-ea"/>
                <a:sym typeface="+mn-lt"/>
              </a:rPr>
              <a:t>题文字</a:t>
            </a:r>
            <a:endParaRPr lang="zh-CN" altLang="en-US" sz="80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vshkdzq">
      <a:majorFont>
        <a:latin typeface="Arial"/>
        <a:ea typeface="方正姚体"/>
        <a:cs typeface=""/>
      </a:majorFont>
      <a:minorFont>
        <a:latin typeface="Arial"/>
        <a:ea typeface="方正姚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4266</Words>
  <Application>WPS 演示</Application>
  <PresentationFormat>自定义</PresentationFormat>
  <Paragraphs>337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方正姚体</vt:lpstr>
      <vt:lpstr>Calibri</vt:lpstr>
      <vt:lpstr>微软雅黑</vt:lpstr>
      <vt:lpstr>Arial Unicode MS</vt:lpstr>
      <vt:lpstr>Arial Black</vt:lpstr>
      <vt:lpstr>Agency FB</vt:lpstr>
      <vt:lpstr>Arial</vt:lpstr>
      <vt:lpstr>方正姚体</vt:lpstr>
      <vt:lpstr>td-sb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清新春天</dc:title>
  <dc:creator>第一PPT</dc:creator>
  <cp:keywords>www.1ppt.com</cp:keywords>
  <dc:description>www.1ppt.com</dc:description>
  <cp:lastModifiedBy>Administrator</cp:lastModifiedBy>
  <cp:revision>25</cp:revision>
  <dcterms:created xsi:type="dcterms:W3CDTF">2017-05-21T05:34:00Z</dcterms:created>
  <dcterms:modified xsi:type="dcterms:W3CDTF">2020-04-21T09:20:51Z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